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5A72"/>
    <a:srgbClr val="325B74"/>
    <a:srgbClr val="DC322F"/>
    <a:srgbClr val="1A1A1A"/>
    <a:srgbClr val="E03135"/>
    <a:srgbClr val="C16069"/>
    <a:srgbClr val="FF3418"/>
    <a:srgbClr val="3A4152"/>
    <a:srgbClr val="4B556B"/>
    <a:srgbClr val="989A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21818"/>
    <p:restoredTop autoAdjust="0" sz="94694"/>
  </p:normalViewPr>
  <p:slideViewPr>
    <p:cSldViewPr snapToGrid="0" snapToObjects="1">
      <p:cViewPr varScale="1">
        <p:scale>
          <a:sx d="100" n="121"/>
          <a:sy d="100" n="121"/>
        </p:scale>
        <p:origin x="344" y="176"/>
      </p:cViewPr>
      <p:guideLst>
        <p:guide orient="horz" pos="2160"/>
        <p:guide pos="384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10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9" Type="http://schemas.openxmlformats.org/officeDocument/2006/relationships/theme" Target="theme/theme1.xml" /><Relationship Id="rId8" Type="http://schemas.openxmlformats.org/officeDocument/2006/relationships/viewProps" Target="viewProps.xml" /><Relationship Id="rId7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6EB9F-821C-3043-9B29-83C5977F52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2396341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337200-5D83-FE46-9E69-B6B1D353C6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11302"/>
            <a:ext cx="9144000" cy="164649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9A7C7-1ADA-474D-B8F0-3471D14F8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fld id="{241EB5C9-1307-BA42-ABA2-0BC069CD8E7F}" type="datetimeFigureOut">
              <a:rPr lang="en-US" smtClean="0"/>
              <a:pPr/>
              <a:t>9/26/23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E5A21-E3F8-414E-8783-9B787CEE9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BA10B1-3C39-5B4F-85DD-4E44D8BDB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A cartoon monkey holding a magnifying glass&#10;&#10;Description automatically generated">
            <a:extLst>
              <a:ext uri="{FF2B5EF4-FFF2-40B4-BE49-F238E27FC236}">
                <a16:creationId xmlns:a16="http://schemas.microsoft.com/office/drawing/2014/main" id="{E0280DB6-DDF3-4C1F-AC17-984168E43E4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68000" y="77267"/>
            <a:ext cx="152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853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8FF1A-8372-FB40-B0E0-0EE88C8B2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9F1868-78C4-704F-87A4-9909281CB5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A64A86-EE40-7F47-8F4A-D5FD082D3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pPr/>
              <a:t>9/26/23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36DD5-D90C-D148-9A75-6E5EF76E4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8649B3-720E-654D-9610-263AC0D91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995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5E4B96-467B-A24D-9EC1-DD46EE699A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50EC97-EC51-3242-A427-B6C401F9BC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954FCF-A603-6944-ACE1-F3530AABA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pPr/>
              <a:t>9/26/23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D700E-B16B-6340-9BEE-2E563F927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BADE9-5F17-2E4E-A23B-A3EF5CC96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486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A6CB2-D1B6-B94A-84C1-83C65423C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600">
                <a:solidFill>
                  <a:srgbClr val="3C5A72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A433C7-4F7C-4247-8FF5-1E63E18E14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rgbClr val="3C5A72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116D53-A7E8-384A-A924-CB556123D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8D3A5F-D224-144E-B1C6-E4C0A0C64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85A41-9B71-494D-8739-5A09F705E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4EFD39C-D04F-D648-B6B2-07092A49215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64250" y="236556"/>
            <a:ext cx="1063580" cy="1063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5826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00252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chemeClr val="tx1"/>
                </a:solidFill>
                <a:latin typeface="Atkinson Hyperlegible" pitchFamily="2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/>
                </a:solidFill>
                <a:latin typeface="Atkinson Hyperlegible" pitchFamily="2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/>
                </a:solidFill>
                <a:latin typeface="Atkinson Hyperlegible" pitchFamily="2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/>
                </a:solidFill>
                <a:latin typeface="Atkinson Hyperlegible" pitchFamily="2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/>
                </a:solidFill>
                <a:latin typeface="Atkinson Hyperlegible" pitchFamily="2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/>
                </a:solidFill>
                <a:latin typeface="Atkinson Hyperlegible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3559EF-BAB7-0E42-9E60-A03A3B0DD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</a:defRPr>
            </a:lvl1pPr>
          </a:lstStyle>
          <a:p>
            <a:fld id="{241EB5C9-1307-BA42-ABA2-0BC069CD8E7F}" type="datetimeFigureOut">
              <a:rPr lang="en-US" smtClean="0"/>
              <a:pPr/>
              <a:t>9/26/23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EBB6D2-A026-D74A-8C2A-7AD33F225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D1D05D-520A-D942-8D98-B02EF8CF6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</a:defRPr>
            </a:lvl1pPr>
          </a:lstStyle>
          <a:p>
            <a:fld id="{C5EF2332-01BF-834F-8236-50238282D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714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A6CB2-D1B6-B94A-84C1-83C65423C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116D53-A7E8-384A-A924-CB556123D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8D3A5F-D224-144E-B1C6-E4C0A0C64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85A41-9B71-494D-8739-5A09F705E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8EB6A88-2E41-552F-6E71-A9DFA92F06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94730" y="209573"/>
            <a:ext cx="1063580" cy="1063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923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FDBC1-527D-3041-984A-EF5E7E9B7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A7BF1-44B1-744C-AB68-4BB0A6A597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974A49-6A1E-2F48-B419-02B0A17B96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DA9989-2AC6-0F4E-ADFD-C6E06D00A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pPr/>
              <a:t>9/26/23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7625DC-FC15-A34E-972A-D70B8A827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tkinson Hyperlegible" pitchFamily="2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BA2A21-61F6-4A4F-8B34-7B5540EF6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231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51DF4-AED1-614B-BE12-21438630C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3DBCAE-E5F3-8C40-9708-53662383E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C57552-3DC5-3546-AB54-31C74D6338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>
            <a:lvl1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43EE9D-F5D6-F54D-8468-AEFB4E7186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7198EC-0E7C-514D-9D5C-E0079B57D9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>
            <a:lvl1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00000"/>
              </a:lnSpc>
              <a:spcBef>
                <a:spcPts val="10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9E07E0-5A9C-4B41-95FF-3BAA5F6BC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pPr/>
              <a:t>9/26/23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BDB537-974F-D34D-9750-CC69627A2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16F390-2D22-5048-A0FC-3FAD9329A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591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BD455-6580-E548-84D2-30E8C319B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437170-F497-734A-8863-A2B1D6D27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pPr/>
              <a:t>9/26/23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83678E-8EC0-9D40-85FD-A78B73035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410869-C0FC-2E44-824A-787E6D8BF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D355E77-5B2E-A2EF-706B-9C4916EA9A9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94730" y="240053"/>
            <a:ext cx="1063580" cy="1063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684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CFB1ED-2AE6-5449-BE22-43836D3C4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9/26/23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2D820E-FB19-6E41-9F98-FE01AD877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109D32-6061-E14C-B370-0847ED7F2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823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86003-B489-CA46-A95C-C1AECC0CA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88BCD6-9805-9E45-9B7C-5314F41E6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lnSpc>
                <a:spcPct val="100000"/>
              </a:lnSpc>
              <a:spcBef>
                <a:spcPts val="1000"/>
              </a:spcBef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00000"/>
              </a:lnSpc>
              <a:spcBef>
                <a:spcPts val="1000"/>
              </a:spcBef>
              <a:defRPr sz="1575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00000"/>
              </a:lnSpc>
              <a:spcBef>
                <a:spcPts val="1000"/>
              </a:spcBef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00000"/>
              </a:lnSpc>
              <a:spcBef>
                <a:spcPts val="1000"/>
              </a:spcBef>
              <a:defRPr sz="1125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00000"/>
              </a:lnSpc>
              <a:spcBef>
                <a:spcPts val="1000"/>
              </a:spcBef>
              <a:defRPr sz="1125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8BA411-2A54-A94A-B3FC-826281DBE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1F4F16-08DB-C247-8F9D-24EA7D84A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pPr/>
              <a:t>9/26/23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FF2B46-16CB-7E41-AD5E-4493C9285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BA2BC5-3886-C647-BB53-7B07EAE78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537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682B8-C849-1F4E-8FED-86CF39DF5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A410FE-1E10-8C4A-BD9D-9A0F6C9D1E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622F09-1B36-2F4E-8EEA-BAEEB3FD2B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A97009-98F8-D441-A078-A31F891B4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pPr/>
              <a:t>9/26/23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CACA9B-B433-8E45-A2A3-CD0940DBC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FA396B-3342-4645-AC86-58732AAEF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60234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chemeClr val="bg1">
            <a:lumMod val="9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7BF5EA-1FF6-EB48-B367-10F16FE226B4}"/>
              </a:ext>
            </a:extLst>
          </p:cNvPr>
          <p:cNvSpPr>
            <a:spLocks noGrp="1"/>
          </p:cNvSpPr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dirty="0" lang="en-GB"/>
              <a:t>Click to edit Master text styles</a:t>
            </a:r>
          </a:p>
          <a:p>
            <a:pPr lvl="1"/>
            <a:r>
              <a:rPr dirty="0" lang="en-GB"/>
              <a:t>Second level</a:t>
            </a:r>
          </a:p>
          <a:p>
            <a:pPr lvl="2"/>
            <a:r>
              <a:rPr dirty="0" lang="en-GB"/>
              <a:t>Third level</a:t>
            </a:r>
          </a:p>
          <a:p>
            <a:pPr lvl="3"/>
            <a:r>
              <a:rPr dirty="0" lang="en-GB"/>
              <a:t>Fourth level</a:t>
            </a:r>
          </a:p>
          <a:p>
            <a:pPr lvl="4"/>
            <a:r>
              <a:rPr dirty="0" lang="en-GB"/>
              <a:t>Fifth level</a:t>
            </a:r>
            <a:endParaRPr dirty="0"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F491ED-FFB7-904F-8814-ED29EAA4264A}"/>
              </a:ext>
            </a:extLst>
          </p:cNvPr>
          <p:cNvSpPr>
            <a:spLocks noGrp="1"/>
          </p:cNvSpPr>
          <p:nvPr>
            <p:ph idx="2" sz="half" type="dt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675">
                <a:solidFill>
                  <a:schemeClr val="tx1">
                    <a:lumMod val="75000"/>
                    <a:lumOff val="25000"/>
                  </a:schemeClr>
                </a:solidFill>
                <a:latin charset="0" pitchFamily="2" typeface="Atkinson Hyperlegible"/>
              </a:defRPr>
            </a:lvl1pPr>
          </a:lstStyle>
          <a:p>
            <a:fld id="{241EB5C9-1307-BA42-ABA2-0BC069CD8E7F}" type="datetimeFigureOut">
              <a:rPr lang="en-US" smtClean="0"/>
              <a:pPr/>
              <a:t>9/26/23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C6F4AD-BD6B-CE47-88CB-D7910584936B}"/>
              </a:ext>
            </a:extLst>
          </p:cNvPr>
          <p:cNvSpPr>
            <a:spLocks noGrp="1"/>
          </p:cNvSpPr>
          <p:nvPr>
            <p:ph idx="4" sz="quarter" type="sldNum"/>
          </p:nvPr>
        </p:nvSpPr>
        <p:spPr>
          <a:xfrm>
            <a:off x="8610600" y="6356354"/>
            <a:ext cx="199371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675">
                <a:solidFill>
                  <a:schemeClr val="tx1">
                    <a:lumMod val="75000"/>
                    <a:lumOff val="25000"/>
                  </a:schemeClr>
                </a:solidFill>
                <a:latin charset="0" pitchFamily="2" typeface="Atkinson Hyperlegible"/>
              </a:defRPr>
            </a:lvl1pPr>
          </a:lstStyle>
          <a:p>
            <a:fld id="{C5EF2332-01BF-834F-8236-50238282D5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E305052-7E31-8548-802E-BBA9CB132D12}"/>
              </a:ext>
            </a:extLst>
          </p:cNvPr>
          <p:cNvSpPr>
            <a:spLocks noGrp="1"/>
          </p:cNvSpPr>
          <p:nvPr>
            <p:ph idx="3" sz="quarter" type="ftr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charset="0" pitchFamily="2" typeface="Atkinson Hyperlegible"/>
              </a:defRPr>
            </a:lvl1pPr>
          </a:lstStyle>
          <a:p>
            <a:endParaRPr lang="en-US"/>
          </a:p>
        </p:txBody>
      </p:sp>
      <p:sp>
        <p:nvSpPr>
          <p:cNvPr id="8" name="Title Placeholder 7">
            <a:extLst>
              <a:ext uri="{FF2B5EF4-FFF2-40B4-BE49-F238E27FC236}">
                <a16:creationId xmlns:a16="http://schemas.microsoft.com/office/drawing/2014/main" id="{A9FF2A29-0C17-AD44-9B62-E2C61042D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dirty="0" lang="en-GB"/>
              <a:t>Click to edit Master title style</a:t>
            </a:r>
            <a:endParaRPr dirty="0" lang="en-US"/>
          </a:p>
        </p:txBody>
      </p:sp>
    </p:spTree>
    <p:extLst>
      <p:ext uri="{BB962C8B-B14F-4D97-AF65-F5344CB8AC3E}">
        <p14:creationId xmlns:p14="http://schemas.microsoft.com/office/powerpoint/2010/main" val="3225650749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l" defTabSz="514350" eaLnBrk="1" hangingPunct="1" latinLnBrk="0" rtl="0">
        <a:lnSpc>
          <a:spcPct val="90000"/>
        </a:lnSpc>
        <a:spcBef>
          <a:spcPct val="0"/>
        </a:spcBef>
        <a:buNone/>
        <a:defRPr b="1" baseline="0" i="0" kern="1200" sz="3200">
          <a:solidFill>
            <a:schemeClr val="tx1"/>
          </a:solidFill>
          <a:latin charset="0" pitchFamily="2" typeface="Atkinson Hyperlegible"/>
          <a:ea typeface="+mj-ea"/>
          <a:cs charset="-79" panose="020B0502020104020203" pitchFamily="34" typeface="Gill Sans"/>
        </a:defRPr>
      </a:lvl1pPr>
    </p:titleStyle>
    <p:bodyStyle>
      <a:lvl1pPr algn="l" defTabSz="514350" eaLnBrk="1" hangingPunct="1" indent="-128588" latinLnBrk="0" marL="128588" rtl="0">
        <a:lnSpc>
          <a:spcPts val="2400"/>
        </a:lnSpc>
        <a:spcBef>
          <a:spcPts val="1600"/>
        </a:spcBef>
        <a:buFont charset="0" panose="020B0604020202020204" pitchFamily="34" typeface="Arial"/>
        <a:buChar char="•"/>
        <a:defRPr b="0" baseline="0" i="0" kern="1200" sz="1800">
          <a:solidFill>
            <a:schemeClr val="tx1"/>
          </a:solidFill>
          <a:latin charset="0" pitchFamily="2" typeface="Atkinson Hyperlegible"/>
          <a:ea typeface="+mn-ea"/>
          <a:cs charset="0" panose="020B0604020202020204" pitchFamily="34" typeface="Arial"/>
        </a:defRPr>
      </a:lvl1pPr>
      <a:lvl2pPr algn="l" defTabSz="514350" eaLnBrk="1" hangingPunct="1" indent="-128588" latinLnBrk="0" marL="385763" rtl="0">
        <a:lnSpc>
          <a:spcPts val="2400"/>
        </a:lnSpc>
        <a:spcBef>
          <a:spcPts val="1600"/>
        </a:spcBef>
        <a:buFont charset="0" panose="020B0604020202020204" pitchFamily="34" typeface="Arial"/>
        <a:buChar char="•"/>
        <a:defRPr b="0" baseline="0" i="0" kern="1200" sz="1800">
          <a:solidFill>
            <a:schemeClr val="tx1"/>
          </a:solidFill>
          <a:latin charset="0" pitchFamily="2" typeface="Atkinson Hyperlegible"/>
          <a:ea typeface="+mn-ea"/>
          <a:cs charset="0" panose="020B0604020202020204" pitchFamily="34" typeface="Arial"/>
        </a:defRPr>
      </a:lvl2pPr>
      <a:lvl3pPr algn="l" defTabSz="514350" eaLnBrk="1" hangingPunct="1" indent="-128588" latinLnBrk="0" marL="642938" rtl="0">
        <a:lnSpc>
          <a:spcPts val="2400"/>
        </a:lnSpc>
        <a:spcBef>
          <a:spcPts val="1600"/>
        </a:spcBef>
        <a:buFont charset="0" panose="020B0604020202020204" pitchFamily="34" typeface="Arial"/>
        <a:buChar char="•"/>
        <a:defRPr b="0" baseline="0" i="0" kern="1200" sz="1800">
          <a:solidFill>
            <a:schemeClr val="tx1"/>
          </a:solidFill>
          <a:latin charset="0" pitchFamily="2" typeface="Atkinson Hyperlegible"/>
          <a:ea typeface="+mn-ea"/>
          <a:cs charset="0" panose="020B0604020202020204" pitchFamily="34" typeface="Arial"/>
        </a:defRPr>
      </a:lvl3pPr>
      <a:lvl4pPr algn="l" defTabSz="514350" eaLnBrk="1" hangingPunct="1" indent="-128588" latinLnBrk="0" marL="900113" rtl="0">
        <a:lnSpc>
          <a:spcPts val="2400"/>
        </a:lnSpc>
        <a:spcBef>
          <a:spcPts val="1600"/>
        </a:spcBef>
        <a:buFont charset="0" panose="020B0604020202020204" pitchFamily="34" typeface="Arial"/>
        <a:buChar char="•"/>
        <a:defRPr b="0" baseline="0" i="0" kern="1200" sz="1800">
          <a:solidFill>
            <a:schemeClr val="tx1"/>
          </a:solidFill>
          <a:latin charset="0" pitchFamily="2" typeface="Atkinson Hyperlegible"/>
          <a:ea typeface="+mn-ea"/>
          <a:cs charset="0" panose="020B0604020202020204" pitchFamily="34" typeface="Arial"/>
        </a:defRPr>
      </a:lvl4pPr>
      <a:lvl5pPr algn="l" defTabSz="514350" eaLnBrk="1" hangingPunct="1" indent="-128588" latinLnBrk="0" marL="1157288" rtl="0">
        <a:lnSpc>
          <a:spcPts val="2400"/>
        </a:lnSpc>
        <a:spcBef>
          <a:spcPts val="1600"/>
        </a:spcBef>
        <a:buFont charset="0" panose="020B0604020202020204" pitchFamily="34" typeface="Arial"/>
        <a:buChar char="•"/>
        <a:defRPr b="0" baseline="0" i="0" kern="1200" sz="1800">
          <a:solidFill>
            <a:schemeClr val="tx1"/>
          </a:solidFill>
          <a:latin charset="0" pitchFamily="2" typeface="Atkinson Hyperlegible"/>
          <a:ea typeface="+mn-ea"/>
          <a:cs charset="0" panose="020B0604020202020204" pitchFamily="34" typeface="Arial"/>
        </a:defRPr>
      </a:lvl5pPr>
      <a:lvl6pPr algn="l" defTabSz="514350" eaLnBrk="1" hangingPunct="1" indent="-128588" latinLnBrk="0" marL="1414463" rtl="0">
        <a:lnSpc>
          <a:spcPct val="90000"/>
        </a:lnSpc>
        <a:spcBef>
          <a:spcPts val="281"/>
        </a:spcBef>
        <a:buFont charset="0" panose="020B0604020202020204" pitchFamily="34" typeface="Arial"/>
        <a:buChar char="•"/>
        <a:defRPr kern="1200" sz="1013">
          <a:solidFill>
            <a:schemeClr val="tx1"/>
          </a:solidFill>
          <a:latin typeface="+mn-lt"/>
          <a:ea typeface="+mn-ea"/>
          <a:cs typeface="+mn-cs"/>
        </a:defRPr>
      </a:lvl6pPr>
      <a:lvl7pPr algn="l" defTabSz="514350" eaLnBrk="1" hangingPunct="1" indent="-128588" latinLnBrk="0" marL="1671638" rtl="0">
        <a:lnSpc>
          <a:spcPct val="90000"/>
        </a:lnSpc>
        <a:spcBef>
          <a:spcPts val="281"/>
        </a:spcBef>
        <a:buFont charset="0" panose="020B0604020202020204" pitchFamily="34" typeface="Arial"/>
        <a:buChar char="•"/>
        <a:defRPr kern="1200" sz="1013">
          <a:solidFill>
            <a:schemeClr val="tx1"/>
          </a:solidFill>
          <a:latin typeface="+mn-lt"/>
          <a:ea typeface="+mn-ea"/>
          <a:cs typeface="+mn-cs"/>
        </a:defRPr>
      </a:lvl7pPr>
      <a:lvl8pPr algn="l" defTabSz="514350" eaLnBrk="1" hangingPunct="1" indent="-128588" latinLnBrk="0" marL="1928813" rtl="0">
        <a:lnSpc>
          <a:spcPct val="90000"/>
        </a:lnSpc>
        <a:spcBef>
          <a:spcPts val="281"/>
        </a:spcBef>
        <a:buFont charset="0" panose="020B0604020202020204" pitchFamily="34" typeface="Arial"/>
        <a:buChar char="•"/>
        <a:defRPr kern="1200" sz="1013">
          <a:solidFill>
            <a:schemeClr val="tx1"/>
          </a:solidFill>
          <a:latin typeface="+mn-lt"/>
          <a:ea typeface="+mn-ea"/>
          <a:cs typeface="+mn-cs"/>
        </a:defRPr>
      </a:lvl8pPr>
      <a:lvl9pPr algn="l" defTabSz="514350" eaLnBrk="1" hangingPunct="1" indent="-128588" latinLnBrk="0" marL="2185988" rtl="0">
        <a:lnSpc>
          <a:spcPct val="90000"/>
        </a:lnSpc>
        <a:spcBef>
          <a:spcPts val="281"/>
        </a:spcBef>
        <a:buFont charset="0" panose="020B0604020202020204" pitchFamily="34" typeface="Arial"/>
        <a:buChar char="•"/>
        <a:defRPr kern="1200" sz="1013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514350" eaLnBrk="1" hangingPunct="1" latinLnBrk="0" marL="0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1pPr>
      <a:lvl2pPr algn="l" defTabSz="514350" eaLnBrk="1" hangingPunct="1" latinLnBrk="0" marL="257175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2pPr>
      <a:lvl3pPr algn="l" defTabSz="514350" eaLnBrk="1" hangingPunct="1" latinLnBrk="0" marL="514350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3pPr>
      <a:lvl4pPr algn="l" defTabSz="514350" eaLnBrk="1" hangingPunct="1" latinLnBrk="0" marL="771525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4pPr>
      <a:lvl5pPr algn="l" defTabSz="514350" eaLnBrk="1" hangingPunct="1" latinLnBrk="0" marL="1028700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5pPr>
      <a:lvl6pPr algn="l" defTabSz="514350" eaLnBrk="1" hangingPunct="1" latinLnBrk="0" marL="1285875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6pPr>
      <a:lvl7pPr algn="l" defTabSz="514350" eaLnBrk="1" hangingPunct="1" latinLnBrk="0" marL="1543050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7pPr>
      <a:lvl8pPr algn="l" defTabSz="514350" eaLnBrk="1" hangingPunct="1" latinLnBrk="0" marL="1800225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8pPr>
      <a:lvl9pPr algn="l" defTabSz="514350" eaLnBrk="1" hangingPunct="1" latinLnBrk="0" marL="2057400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image" Target="../media/image2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6EB9F-821C-3043-9B29-83C5977F52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2396341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Lab 04: Open Materials &amp; Data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337200-5D83-FE46-9E69-B6B1D353C69A}"/>
              </a:ext>
            </a:extLst>
          </p:cNvPr>
          <p:cNvSpPr>
            <a:spLocks noGrp="1"/>
          </p:cNvSpPr>
          <p:nvPr>
            <p:ph idx="1" type="subTitle"/>
          </p:nvPr>
        </p:nvSpPr>
        <p:spPr>
          <a:xfrm>
            <a:off x="1524000" y="3611302"/>
            <a:ext cx="9144000" cy="1646498"/>
          </a:xfrm>
        </p:spPr>
        <p:txBody>
          <a:bodyPr/>
          <a:lstStyle/>
          <a:p>
            <a:pPr lvl="0" indent="0" marL="0">
              <a:buNone/>
            </a:pPr>
            <a:r>
              <a:rPr/>
              <a:t>XX</a:t>
            </a:r>
            <a:br/>
            <a:br/>
            <a:r>
              <a:rPr/>
              <a:t>Dr. Gordon Wright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9A7C7-1ADA-474D-B8F0-3471D14F86DA}"/>
              </a:ext>
            </a:extLst>
          </p:cNvPr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October 10, 2023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A6CB2-D1B6-B94A-84C1-83C65423C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Overview of Lab 04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002520" cy="1325563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Keep progressing your Critical Proposals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Get your Target Paper checked by your Lab Tutor Is it still the best you can do?</a:t>
            </a:r>
          </a:p>
          <a:p>
            <a:pPr lvl="0"/>
            <a:r>
              <a:rPr/>
              <a:t>Have a look at the sample Critical Proposal in the Coursework Information section of the VLE.</a:t>
            </a:r>
          </a:p>
          <a:p>
            <a:pPr lvl="0"/>
            <a:r>
              <a:rPr/>
              <a:t>It got a first, but there was plenty of room for improvement.</a:t>
            </a:r>
          </a:p>
          <a:p>
            <a:pPr lvl="0"/>
            <a:r>
              <a:rPr/>
              <a:t>Last year the Effect Size information and Design Schematic were not required. This year, they ARE COMPULSORY.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002520" cy="1325563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If you are happy with your Critical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You can use the lab time to continue refining your research ideas.</a:t>
            </a:r>
          </a:p>
          <a:p>
            <a:pPr lvl="0"/>
            <a:r>
              <a:rPr/>
              <a:t>Start identifying and documenting your IVs and DVs. Maybe even your design!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86003-B489-CA46-A95C-C1AECC0CA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Your Design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8BA411-2A54-A94A-B3FC-826281DBEADF}"/>
              </a:ext>
            </a:extLst>
          </p:cNvPr>
          <p:cNvSpPr>
            <a:spLocks noGrp="1"/>
          </p:cNvSpPr>
          <p:nvPr>
            <p:ph idx="2" sz="half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How much of the Design of your study is known at this point?</a:t>
            </a:r>
          </a:p>
        </p:txBody>
      </p:sp>
      <p:pic>
        <p:nvPicPr>
          <p:cNvPr descr="images/Thisismydesign.drawio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181600" y="1384300"/>
            <a:ext cx="6172200" cy="40513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</p:cSld>
</p:sld>
</file>

<file path=ppt/theme/theme1.xml><?xml version="1.0" encoding="utf-8"?>
<a:theme xmlns:a="http://schemas.openxmlformats.org/drawingml/2006/main" name="gordonpp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Tw Cen MT-Rockwell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smic Latte" id="{689C1CBC-A372-ED4C-A38C-441AC706A1A4}" vid="{44785AA0-04C0-4846-AC8A-8123607AC8E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708</TotalTime>
  <Words>2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Atkinson Hyperlegible</vt:lpstr>
      <vt:lpstr>Calibri</vt:lpstr>
      <vt:lpstr>gordonppt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04: Open Materials &amp; Data</dc:title>
  <dc:creator>Dr. Gordon Wright</dc:creator>
  <cp:keywords/>
  <dcterms:created xsi:type="dcterms:W3CDTF">2024-02-18T23:06:00Z</dcterms:created>
  <dcterms:modified xsi:type="dcterms:W3CDTF">2024-02-18T23:06:00Z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quarto-vars">
    <vt:lpwstr/>
  </property>
  <property fmtid="{D5CDD505-2E9C-101B-9397-08002B2CF9AE}" pid="3" name="authors">
    <vt:lpwstr/>
  </property>
  <property fmtid="{D5CDD505-2E9C-101B-9397-08002B2CF9AE}" pid="4" name="biblio-config">
    <vt:lpwstr>True</vt:lpwstr>
  </property>
  <property fmtid="{D5CDD505-2E9C-101B-9397-08002B2CF9AE}" pid="5" name="bibliography">
    <vt:lpwstr/>
  </property>
  <property fmtid="{D5CDD505-2E9C-101B-9397-08002B2CF9AE}" pid="6" name="by-author">
    <vt:lpwstr/>
  </property>
  <property fmtid="{D5CDD505-2E9C-101B-9397-08002B2CF9AE}" pid="7" name="categories">
    <vt:lpwstr/>
  </property>
  <property fmtid="{D5CDD505-2E9C-101B-9397-08002B2CF9AE}" pid="8" name="citations-hover">
    <vt:lpwstr>True</vt:lpwstr>
  </property>
  <property fmtid="{D5CDD505-2E9C-101B-9397-08002B2CF9AE}" pid="9" name="comments">
    <vt:lpwstr/>
  </property>
  <property fmtid="{D5CDD505-2E9C-101B-9397-08002B2CF9AE}" pid="10" name="csl">
    <vt:lpwstr>../../apa7.csl</vt:lpwstr>
  </property>
  <property fmtid="{D5CDD505-2E9C-101B-9397-08002B2CF9AE}" pid="11" name="date">
    <vt:lpwstr>October 10, 2023</vt:lpwstr>
  </property>
  <property fmtid="{D5CDD505-2E9C-101B-9397-08002B2CF9AE}" pid="12" name="date-format">
    <vt:lpwstr>long</vt:lpwstr>
  </property>
  <property fmtid="{D5CDD505-2E9C-101B-9397-08002B2CF9AE}" pid="13" name="editor">
    <vt:lpwstr>visual</vt:lpwstr>
  </property>
  <property fmtid="{D5CDD505-2E9C-101B-9397-08002B2CF9AE}" pid="14" name="execute">
    <vt:lpwstr/>
  </property>
  <property fmtid="{D5CDD505-2E9C-101B-9397-08002B2CF9AE}" pid="15" name="header-includes">
    <vt:lpwstr/>
  </property>
  <property fmtid="{D5CDD505-2E9C-101B-9397-08002B2CF9AE}" pid="16" name="image">
    <vt:lpwstr>lab.png</vt:lpwstr>
  </property>
  <property fmtid="{D5CDD505-2E9C-101B-9397-08002B2CF9AE}" pid="17" name="include-after">
    <vt:lpwstr/>
  </property>
  <property fmtid="{D5CDD505-2E9C-101B-9397-08002B2CF9AE}" pid="18" name="include-before">
    <vt:lpwstr/>
  </property>
  <property fmtid="{D5CDD505-2E9C-101B-9397-08002B2CF9AE}" pid="19" name="labels">
    <vt:lpwstr/>
  </property>
  <property fmtid="{D5CDD505-2E9C-101B-9397-08002B2CF9AE}" pid="20" name="license">
    <vt:lpwstr/>
  </property>
  <property fmtid="{D5CDD505-2E9C-101B-9397-08002B2CF9AE}" pid="21" name="modulecode">
    <vt:lpwstr>PS52007D</vt:lpwstr>
  </property>
  <property fmtid="{D5CDD505-2E9C-101B-9397-08002B2CF9AE}" pid="22" name="params">
    <vt:lpwstr/>
  </property>
  <property fmtid="{D5CDD505-2E9C-101B-9397-08002B2CF9AE}" pid="23" name="subtitle">
    <vt:lpwstr>XX</vt:lpwstr>
  </property>
  <property fmtid="{D5CDD505-2E9C-101B-9397-08002B2CF9AE}" pid="24" name="toc-title">
    <vt:lpwstr>Table of contents</vt:lpwstr>
  </property>
</Properties>
</file>