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Override PartName="/docProps/app.xml" ContentType="application/vnd.openxmlformats-officedocument.extended-properti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custom.xml" ContentType="application/vnd.openxmlformats-officedocument.custom-properties+xml"/>
  <Override PartName="/ppt/presentation.xml" ContentType="application/vnd.openxmlformats-officedocument.presentationml.presentation.main+xml"/>
  <Override PartName="/ppt/viewProps.xml" ContentType="application/vnd.openxmlformats-officedocument.presentationml.viewPro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Types>
</file>

<file path=_rels/.rels><?xml version="1.0" encoding="UTF-8"?><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package/2006/relationships/metadata/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p="http://schemas.openxmlformats.org/presentationml/2006/main" xmlns:r="http://schemas.openxmlformats.org/officeDocument/2006/relationships" autoCompressPictures="0">
  <p:sldMasterIdLst>
    <p:sldMasterId id="2147483686"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C5A72"/>
    <a:srgbClr val="325B74"/>
    <a:srgbClr val="DC322F"/>
    <a:srgbClr val="1A1A1A"/>
    <a:srgbClr val="E03135"/>
    <a:srgbClr val="C16069"/>
    <a:srgbClr val="FF3418"/>
    <a:srgbClr val="3A4152"/>
    <a:srgbClr val="4B556B"/>
    <a:srgbClr val="989A9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p="http://schemas.openxmlformats.org/presentationml/2006/main" xmlns:r="http://schemas.openxmlformats.org/officeDocument/2006/relationships">
  <p:normalViewPr>
    <p:restoredLeft autoAdjust="0" sz="21818"/>
    <p:restoredTop autoAdjust="0" sz="94694"/>
  </p:normalViewPr>
  <p:slideViewPr>
    <p:cSldViewPr snapToGrid="0" snapToObjects="1">
      <p:cViewPr varScale="1">
        <p:scale>
          <a:sx d="100" n="121"/>
          <a:sy d="100" n="121"/>
        </p:scale>
        <p:origin x="344" y="176"/>
      </p:cViewPr>
      <p:guideLst>
        <p:guide orient="horz" pos="2160"/>
        <p:guide pos="3840"/>
      </p:guideLst>
    </p:cSldViewPr>
  </p:slideViewPr>
  <p:outlineViewPr>
    <p:cViewPr>
      <p:scale>
        <a:sx d="100" n="33"/>
        <a:sy d="100" n="33"/>
      </p:scale>
      <p:origin x="0" y="0"/>
    </p:cViewPr>
  </p:outlineViewPr>
  <p:notesTextViewPr>
    <p:cViewPr>
      <p:scale>
        <a:sx d="100" n="100"/>
        <a:sy d="100" n="100"/>
      </p:scale>
      <p:origin x="0" y="0"/>
    </p:cViewPr>
  </p:notesTextViewPr>
  <p:gridSpacing cx="76200" cy="76200"/>
</p:viewPr>
</file>

<file path=ppt/_rels/presentation.xml.rels><?xml version="1.0" encoding="UTF-8"?><Relationships xmlns="http://schemas.openxmlformats.org/package/2006/relationships"><Relationship Id="rId2" Type="http://schemas.openxmlformats.org/officeDocument/2006/relationships/slide" Target="slides/slide1.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 Id="rId13" Type="http://schemas.openxmlformats.org/officeDocument/2006/relationships/tableStyles" Target="tableStyles.xml" /><Relationship Id="rId1" Type="http://schemas.openxmlformats.org/officeDocument/2006/relationships/slideMaster" Target="slideMasters/slideMaster1.xml" /><Relationship Id="rId12" Type="http://schemas.openxmlformats.org/officeDocument/2006/relationships/theme" Target="theme/theme1.xml" /><Relationship Id="rId11" Type="http://schemas.openxmlformats.org/officeDocument/2006/relationships/viewProps" Target="viewProps.xml" /><Relationship Id="rId10"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6EB9F-821C-3043-9B29-83C5977F52F4}"/>
              </a:ext>
            </a:extLst>
          </p:cNvPr>
          <p:cNvSpPr>
            <a:spLocks noGrp="1"/>
          </p:cNvSpPr>
          <p:nvPr>
            <p:ph type="ctrTitle"/>
          </p:nvPr>
        </p:nvSpPr>
        <p:spPr>
          <a:xfrm>
            <a:off x="1524000" y="1122364"/>
            <a:ext cx="9144000" cy="2396341"/>
          </a:xfrm>
          <a:prstGeom prst="rect">
            <a:avLst/>
          </a:prstGeom>
        </p:spPr>
        <p:txBody>
          <a:bodyPr anchor="b">
            <a:normAutofit/>
          </a:bodyPr>
          <a:lstStyle>
            <a:lvl1pPr algn="l">
              <a:defRPr sz="3600">
                <a:solidFill>
                  <a:schemeClr val="tx1"/>
                </a:solidFill>
              </a:defRPr>
            </a:lvl1pPr>
          </a:lstStyle>
          <a:p>
            <a:r>
              <a:rPr lang="en-GB" dirty="0"/>
              <a:t>Click to edit Master title style</a:t>
            </a:r>
            <a:endParaRPr lang="en-US" dirty="0"/>
          </a:p>
        </p:txBody>
      </p:sp>
      <p:sp>
        <p:nvSpPr>
          <p:cNvPr id="3" name="Subtitle 2">
            <a:extLst>
              <a:ext uri="{FF2B5EF4-FFF2-40B4-BE49-F238E27FC236}">
                <a16:creationId xmlns:a16="http://schemas.microsoft.com/office/drawing/2014/main" id="{8C337200-5D83-FE46-9E69-B6B1D353C69A}"/>
              </a:ext>
            </a:extLst>
          </p:cNvPr>
          <p:cNvSpPr>
            <a:spLocks noGrp="1"/>
          </p:cNvSpPr>
          <p:nvPr>
            <p:ph type="subTitle" idx="1"/>
          </p:nvPr>
        </p:nvSpPr>
        <p:spPr>
          <a:xfrm>
            <a:off x="1524000" y="3611302"/>
            <a:ext cx="9144000" cy="1646498"/>
          </a:xfrm>
        </p:spPr>
        <p:txBody>
          <a:bodyPr>
            <a:normAutofit/>
          </a:bodyPr>
          <a:lstStyle>
            <a:lvl1pPr marL="0" indent="0" algn="l">
              <a:buNone/>
              <a:defRPr sz="1800" b="0">
                <a:solidFill>
                  <a:schemeClr val="tx1">
                    <a:lumMod val="75000"/>
                    <a:lumOff val="25000"/>
                  </a:schemeClr>
                </a:solidFill>
              </a:defRPr>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GB" dirty="0"/>
              <a:t>Click to edit Master subtitle style</a:t>
            </a:r>
            <a:endParaRPr lang="en-US" dirty="0"/>
          </a:p>
        </p:txBody>
      </p:sp>
      <p:sp>
        <p:nvSpPr>
          <p:cNvPr id="4" name="Date Placeholder 3">
            <a:extLst>
              <a:ext uri="{FF2B5EF4-FFF2-40B4-BE49-F238E27FC236}">
                <a16:creationId xmlns:a16="http://schemas.microsoft.com/office/drawing/2014/main" id="{1069A7C7-1ADA-474D-B8F0-3471D14F86DA}"/>
              </a:ext>
            </a:extLst>
          </p:cNvPr>
          <p:cNvSpPr>
            <a:spLocks noGrp="1"/>
          </p:cNvSpPr>
          <p:nvPr>
            <p:ph type="dt" sz="half" idx="10"/>
          </p:nvPr>
        </p:nvSpPr>
        <p:spPr/>
        <p:txBody>
          <a:bodyPr/>
          <a:lstStyle>
            <a:lvl1pPr>
              <a:defRPr sz="2000">
                <a:solidFill>
                  <a:schemeClr val="tx1"/>
                </a:solidFill>
              </a:defRPr>
            </a:lvl1pPr>
          </a:lstStyle>
          <a:p>
            <a:fld id="{241EB5C9-1307-BA42-ABA2-0BC069CD8E7F}" type="datetimeFigureOut">
              <a:rPr lang="en-US" smtClean="0"/>
              <a:pPr/>
              <a:t>9/26/23</a:t>
            </a:fld>
            <a:endParaRPr lang="en-US" dirty="0"/>
          </a:p>
        </p:txBody>
      </p:sp>
      <p:sp>
        <p:nvSpPr>
          <p:cNvPr id="5" name="Footer Placeholder 4">
            <a:extLst>
              <a:ext uri="{FF2B5EF4-FFF2-40B4-BE49-F238E27FC236}">
                <a16:creationId xmlns:a16="http://schemas.microsoft.com/office/drawing/2014/main" id="{D7AE5A21-E3F8-414E-8783-9B787CEE9E94}"/>
              </a:ext>
            </a:extLst>
          </p:cNvPr>
          <p:cNvSpPr>
            <a:spLocks noGrp="1"/>
          </p:cNvSpPr>
          <p:nvPr>
            <p:ph type="ftr" sz="quarter" idx="11"/>
          </p:nvPr>
        </p:nvSpPr>
        <p:spPr>
          <a:xfrm>
            <a:off x="4038600" y="6356354"/>
            <a:ext cx="4114800" cy="365125"/>
          </a:xfrm>
          <a:prstGeom prst="rect">
            <a:avLst/>
          </a:prstGeom>
        </p:spPr>
        <p:txBody>
          <a:bodyPr/>
          <a:lstStyle>
            <a:lvl1pPr>
              <a:defRPr>
                <a:solidFill>
                  <a:schemeClr val="tx1">
                    <a:lumMod val="75000"/>
                    <a:lumOff val="25000"/>
                  </a:schemeClr>
                </a:solidFill>
              </a:defRPr>
            </a:lvl1pPr>
          </a:lstStyle>
          <a:p>
            <a:endParaRPr lang="en-US"/>
          </a:p>
        </p:txBody>
      </p:sp>
      <p:sp>
        <p:nvSpPr>
          <p:cNvPr id="6" name="Slide Number Placeholder 5">
            <a:extLst>
              <a:ext uri="{FF2B5EF4-FFF2-40B4-BE49-F238E27FC236}">
                <a16:creationId xmlns:a16="http://schemas.microsoft.com/office/drawing/2014/main" id="{4BBA10B1-3C39-5B4F-85DD-4E44D8BDBC75}"/>
              </a:ext>
            </a:extLst>
          </p:cNvPr>
          <p:cNvSpPr>
            <a:spLocks noGrp="1"/>
          </p:cNvSpPr>
          <p:nvPr>
            <p:ph type="sldNum" sz="quarter" idx="12"/>
          </p:nvPr>
        </p:nvSpPr>
        <p:spPr/>
        <p:txBody>
          <a:bodyPr/>
          <a:lstStyle>
            <a:lvl1pPr>
              <a:defRPr>
                <a:solidFill>
                  <a:schemeClr val="tx1">
                    <a:lumMod val="75000"/>
                    <a:lumOff val="25000"/>
                  </a:schemeClr>
                </a:solidFill>
              </a:defRPr>
            </a:lvl1pPr>
          </a:lstStyle>
          <a:p>
            <a:fld id="{C5EF2332-01BF-834F-8236-50238282D533}" type="slidenum">
              <a:rPr lang="en-US" smtClean="0"/>
              <a:pPr/>
              <a:t>‹#›</a:t>
            </a:fld>
            <a:endParaRPr lang="en-US"/>
          </a:p>
        </p:txBody>
      </p:sp>
      <p:pic>
        <p:nvPicPr>
          <p:cNvPr id="9" name="Picture 8" descr="A cartoon monkey holding a magnifying glass&#10;&#10;Description automatically generated">
            <a:extLst>
              <a:ext uri="{FF2B5EF4-FFF2-40B4-BE49-F238E27FC236}">
                <a16:creationId xmlns:a16="http://schemas.microsoft.com/office/drawing/2014/main" id="{E0280DB6-DDF3-4C1F-AC17-984168E43E44}"/>
              </a:ext>
            </a:extLst>
          </p:cNvPr>
          <p:cNvPicPr>
            <a:picLocks noChangeAspect="1"/>
          </p:cNvPicPr>
          <p:nvPr userDrawn="1"/>
        </p:nvPicPr>
        <p:blipFill>
          <a:blip r:embed="rId2"/>
          <a:stretch>
            <a:fillRect/>
          </a:stretch>
        </p:blipFill>
        <p:spPr>
          <a:xfrm>
            <a:off x="10668000" y="77267"/>
            <a:ext cx="1524000" cy="1524000"/>
          </a:xfrm>
          <a:prstGeom prst="rect">
            <a:avLst/>
          </a:prstGeom>
        </p:spPr>
      </p:pic>
    </p:spTree>
    <p:extLst>
      <p:ext uri="{BB962C8B-B14F-4D97-AF65-F5344CB8AC3E}">
        <p14:creationId xmlns:p14="http://schemas.microsoft.com/office/powerpoint/2010/main" val="472853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8FF1A-8372-FB40-B0E0-0EE88C8B296D}"/>
              </a:ext>
            </a:extLst>
          </p:cNvPr>
          <p:cNvSpPr>
            <a:spLocks noGrp="1"/>
          </p:cNvSpPr>
          <p:nvPr>
            <p:ph type="title"/>
          </p:nvPr>
        </p:nvSpPr>
        <p:spPr>
          <a:xfrm>
            <a:off x="838200" y="365129"/>
            <a:ext cx="10515600" cy="1325563"/>
          </a:xfrm>
          <a:prstGeom prst="rect">
            <a:avLst/>
          </a:prstGeom>
        </p:spPr>
        <p:txBody>
          <a:bodyPr/>
          <a:lstStyle>
            <a:lvl1pPr>
              <a:defRPr>
                <a:solidFill>
                  <a:schemeClr val="tx1">
                    <a:lumMod val="75000"/>
                    <a:lumOff val="25000"/>
                  </a:schemeClr>
                </a:solidFill>
              </a:defRPr>
            </a:lvl1pPr>
          </a:lstStyle>
          <a:p>
            <a:r>
              <a:rPr lang="en-GB" dirty="0"/>
              <a:t>Click to edit Master title style</a:t>
            </a:r>
            <a:endParaRPr lang="en-US" dirty="0"/>
          </a:p>
        </p:txBody>
      </p:sp>
      <p:sp>
        <p:nvSpPr>
          <p:cNvPr id="3" name="Vertical Text Placeholder 2">
            <a:extLst>
              <a:ext uri="{FF2B5EF4-FFF2-40B4-BE49-F238E27FC236}">
                <a16:creationId xmlns:a16="http://schemas.microsoft.com/office/drawing/2014/main" id="{809F1868-78C4-704F-87A4-9909281CB57C}"/>
              </a:ext>
            </a:extLst>
          </p:cNvPr>
          <p:cNvSpPr>
            <a:spLocks noGrp="1"/>
          </p:cNvSpPr>
          <p:nvPr>
            <p:ph type="body" orient="vert" idx="1"/>
          </p:nvPr>
        </p:nvSpPr>
        <p:spPr/>
        <p:txBody>
          <a:bodyPr vert="eaVert"/>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a:extLst>
              <a:ext uri="{FF2B5EF4-FFF2-40B4-BE49-F238E27FC236}">
                <a16:creationId xmlns:a16="http://schemas.microsoft.com/office/drawing/2014/main" id="{86A64A86-EE40-7F47-8F4A-D5FD082D30CB}"/>
              </a:ext>
            </a:extLst>
          </p:cNvPr>
          <p:cNvSpPr>
            <a:spLocks noGrp="1"/>
          </p:cNvSpPr>
          <p:nvPr>
            <p:ph type="dt" sz="half" idx="10"/>
          </p:nvPr>
        </p:nvSpPr>
        <p:spPr/>
        <p:txBody>
          <a:bodyPr/>
          <a:lstStyle>
            <a:lvl1pPr>
              <a:defRPr>
                <a:solidFill>
                  <a:schemeClr val="tx1">
                    <a:lumMod val="75000"/>
                    <a:lumOff val="25000"/>
                  </a:schemeClr>
                </a:solidFill>
              </a:defRPr>
            </a:lvl1pPr>
          </a:lstStyle>
          <a:p>
            <a:fld id="{241EB5C9-1307-BA42-ABA2-0BC069CD8E7F}" type="datetimeFigureOut">
              <a:rPr lang="en-US" smtClean="0"/>
              <a:pPr/>
              <a:t>9/26/23</a:t>
            </a:fld>
            <a:endParaRPr lang="en-US"/>
          </a:p>
        </p:txBody>
      </p:sp>
      <p:sp>
        <p:nvSpPr>
          <p:cNvPr id="5" name="Footer Placeholder 4">
            <a:extLst>
              <a:ext uri="{FF2B5EF4-FFF2-40B4-BE49-F238E27FC236}">
                <a16:creationId xmlns:a16="http://schemas.microsoft.com/office/drawing/2014/main" id="{55936DD5-D90C-D148-9A75-6E5EF76E4F06}"/>
              </a:ext>
            </a:extLst>
          </p:cNvPr>
          <p:cNvSpPr>
            <a:spLocks noGrp="1"/>
          </p:cNvSpPr>
          <p:nvPr>
            <p:ph type="ftr" sz="quarter" idx="11"/>
          </p:nvPr>
        </p:nvSpPr>
        <p:spPr>
          <a:xfrm>
            <a:off x="4038600" y="6356354"/>
            <a:ext cx="4114800" cy="365125"/>
          </a:xfrm>
          <a:prstGeom prst="rect">
            <a:avLst/>
          </a:prstGeom>
        </p:spPr>
        <p:txBody>
          <a:bodyPr/>
          <a:lstStyle>
            <a:lvl1pPr>
              <a:defRPr>
                <a:solidFill>
                  <a:schemeClr val="tx1">
                    <a:lumMod val="75000"/>
                    <a:lumOff val="25000"/>
                  </a:schemeClr>
                </a:solidFill>
              </a:defRPr>
            </a:lvl1pPr>
          </a:lstStyle>
          <a:p>
            <a:endParaRPr lang="en-US"/>
          </a:p>
        </p:txBody>
      </p:sp>
      <p:sp>
        <p:nvSpPr>
          <p:cNvPr id="6" name="Slide Number Placeholder 5">
            <a:extLst>
              <a:ext uri="{FF2B5EF4-FFF2-40B4-BE49-F238E27FC236}">
                <a16:creationId xmlns:a16="http://schemas.microsoft.com/office/drawing/2014/main" id="{C28649B3-720E-654D-9610-263AC0D91137}"/>
              </a:ext>
            </a:extLst>
          </p:cNvPr>
          <p:cNvSpPr>
            <a:spLocks noGrp="1"/>
          </p:cNvSpPr>
          <p:nvPr>
            <p:ph type="sldNum" sz="quarter" idx="12"/>
          </p:nvPr>
        </p:nvSpPr>
        <p:spPr/>
        <p:txBody>
          <a:bodyPr/>
          <a:lstStyle>
            <a:lvl1pPr>
              <a:defRPr>
                <a:solidFill>
                  <a:schemeClr val="tx1">
                    <a:lumMod val="75000"/>
                    <a:lumOff val="25000"/>
                  </a:schemeClr>
                </a:solidFill>
              </a:defRPr>
            </a:lvl1pPr>
          </a:lstStyle>
          <a:p>
            <a:fld id="{C5EF2332-01BF-834F-8236-50238282D533}" type="slidenum">
              <a:rPr lang="en-US" smtClean="0"/>
              <a:pPr/>
              <a:t>‹#›</a:t>
            </a:fld>
            <a:endParaRPr lang="en-US"/>
          </a:p>
        </p:txBody>
      </p:sp>
    </p:spTree>
    <p:extLst>
      <p:ext uri="{BB962C8B-B14F-4D97-AF65-F5344CB8AC3E}">
        <p14:creationId xmlns:p14="http://schemas.microsoft.com/office/powerpoint/2010/main" val="1164995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75E4B96-467B-A24D-9EC1-DD46EE699A09}"/>
              </a:ext>
            </a:extLst>
          </p:cNvPr>
          <p:cNvSpPr>
            <a:spLocks noGrp="1"/>
          </p:cNvSpPr>
          <p:nvPr>
            <p:ph type="title" orient="vert"/>
          </p:nvPr>
        </p:nvSpPr>
        <p:spPr>
          <a:xfrm>
            <a:off x="8724902" y="365125"/>
            <a:ext cx="2628900" cy="5811838"/>
          </a:xfrm>
          <a:prstGeom prst="rect">
            <a:avLst/>
          </a:prstGeom>
        </p:spPr>
        <p:txBody>
          <a:bodyPr vert="eaVert"/>
          <a:lstStyle>
            <a:lvl1pPr>
              <a:defRPr>
                <a:solidFill>
                  <a:schemeClr val="tx1">
                    <a:lumMod val="75000"/>
                    <a:lumOff val="25000"/>
                  </a:schemeClr>
                </a:solidFill>
              </a:defRPr>
            </a:lvl1pPr>
          </a:lstStyle>
          <a:p>
            <a:r>
              <a:rPr lang="en-GB" dirty="0"/>
              <a:t>Click to edit Master title style</a:t>
            </a:r>
            <a:endParaRPr lang="en-US" dirty="0"/>
          </a:p>
        </p:txBody>
      </p:sp>
      <p:sp>
        <p:nvSpPr>
          <p:cNvPr id="3" name="Vertical Text Placeholder 2">
            <a:extLst>
              <a:ext uri="{FF2B5EF4-FFF2-40B4-BE49-F238E27FC236}">
                <a16:creationId xmlns:a16="http://schemas.microsoft.com/office/drawing/2014/main" id="{0E50EC97-EC51-3242-A427-B6C401F9BC04}"/>
              </a:ext>
            </a:extLst>
          </p:cNvPr>
          <p:cNvSpPr>
            <a:spLocks noGrp="1"/>
          </p:cNvSpPr>
          <p:nvPr>
            <p:ph type="body" orient="vert" idx="1"/>
          </p:nvPr>
        </p:nvSpPr>
        <p:spPr>
          <a:xfrm>
            <a:off x="838202" y="365125"/>
            <a:ext cx="7734300" cy="5811838"/>
          </a:xfrm>
        </p:spPr>
        <p:txBody>
          <a:bodyPr vert="eaVert"/>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a:extLst>
              <a:ext uri="{FF2B5EF4-FFF2-40B4-BE49-F238E27FC236}">
                <a16:creationId xmlns:a16="http://schemas.microsoft.com/office/drawing/2014/main" id="{D5954FCF-A603-6944-ACE1-F3530AABAAD9}"/>
              </a:ext>
            </a:extLst>
          </p:cNvPr>
          <p:cNvSpPr>
            <a:spLocks noGrp="1"/>
          </p:cNvSpPr>
          <p:nvPr>
            <p:ph type="dt" sz="half" idx="10"/>
          </p:nvPr>
        </p:nvSpPr>
        <p:spPr/>
        <p:txBody>
          <a:bodyPr/>
          <a:lstStyle>
            <a:lvl1pPr>
              <a:defRPr>
                <a:solidFill>
                  <a:schemeClr val="tx1">
                    <a:lumMod val="75000"/>
                    <a:lumOff val="25000"/>
                  </a:schemeClr>
                </a:solidFill>
              </a:defRPr>
            </a:lvl1pPr>
          </a:lstStyle>
          <a:p>
            <a:fld id="{241EB5C9-1307-BA42-ABA2-0BC069CD8E7F}" type="datetimeFigureOut">
              <a:rPr lang="en-US" smtClean="0"/>
              <a:pPr/>
              <a:t>9/26/23</a:t>
            </a:fld>
            <a:endParaRPr lang="en-US"/>
          </a:p>
        </p:txBody>
      </p:sp>
      <p:sp>
        <p:nvSpPr>
          <p:cNvPr id="5" name="Footer Placeholder 4">
            <a:extLst>
              <a:ext uri="{FF2B5EF4-FFF2-40B4-BE49-F238E27FC236}">
                <a16:creationId xmlns:a16="http://schemas.microsoft.com/office/drawing/2014/main" id="{C0DD700E-B16B-6340-9BEE-2E563F9274B4}"/>
              </a:ext>
            </a:extLst>
          </p:cNvPr>
          <p:cNvSpPr>
            <a:spLocks noGrp="1"/>
          </p:cNvSpPr>
          <p:nvPr>
            <p:ph type="ftr" sz="quarter" idx="11"/>
          </p:nvPr>
        </p:nvSpPr>
        <p:spPr>
          <a:xfrm>
            <a:off x="4038600" y="6356354"/>
            <a:ext cx="4114800" cy="365125"/>
          </a:xfrm>
          <a:prstGeom prst="rect">
            <a:avLst/>
          </a:prstGeom>
        </p:spPr>
        <p:txBody>
          <a:bodyPr/>
          <a:lstStyle>
            <a:lvl1pPr>
              <a:defRPr>
                <a:solidFill>
                  <a:schemeClr val="tx1">
                    <a:lumMod val="75000"/>
                    <a:lumOff val="25000"/>
                  </a:schemeClr>
                </a:solidFill>
              </a:defRPr>
            </a:lvl1pPr>
          </a:lstStyle>
          <a:p>
            <a:endParaRPr lang="en-US"/>
          </a:p>
        </p:txBody>
      </p:sp>
      <p:sp>
        <p:nvSpPr>
          <p:cNvPr id="6" name="Slide Number Placeholder 5">
            <a:extLst>
              <a:ext uri="{FF2B5EF4-FFF2-40B4-BE49-F238E27FC236}">
                <a16:creationId xmlns:a16="http://schemas.microsoft.com/office/drawing/2014/main" id="{36CBADE9-5F17-2E4E-A23B-A3EF5CC96322}"/>
              </a:ext>
            </a:extLst>
          </p:cNvPr>
          <p:cNvSpPr>
            <a:spLocks noGrp="1"/>
          </p:cNvSpPr>
          <p:nvPr>
            <p:ph type="sldNum" sz="quarter" idx="12"/>
          </p:nvPr>
        </p:nvSpPr>
        <p:spPr/>
        <p:txBody>
          <a:bodyPr/>
          <a:lstStyle>
            <a:lvl1pPr>
              <a:defRPr>
                <a:solidFill>
                  <a:schemeClr val="tx1">
                    <a:lumMod val="75000"/>
                    <a:lumOff val="25000"/>
                  </a:schemeClr>
                </a:solidFill>
              </a:defRPr>
            </a:lvl1pPr>
          </a:lstStyle>
          <a:p>
            <a:fld id="{C5EF2332-01BF-834F-8236-50238282D533}" type="slidenum">
              <a:rPr lang="en-US" smtClean="0"/>
              <a:pPr/>
              <a:t>‹#›</a:t>
            </a:fld>
            <a:endParaRPr lang="en-US"/>
          </a:p>
        </p:txBody>
      </p:sp>
    </p:spTree>
    <p:extLst>
      <p:ext uri="{BB962C8B-B14F-4D97-AF65-F5344CB8AC3E}">
        <p14:creationId xmlns:p14="http://schemas.microsoft.com/office/powerpoint/2010/main" val="3593486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cSld name="1_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A6CB2-D1B6-B94A-84C1-83C65423C650}"/>
              </a:ext>
            </a:extLst>
          </p:cNvPr>
          <p:cNvSpPr>
            <a:spLocks noGrp="1"/>
          </p:cNvSpPr>
          <p:nvPr>
            <p:ph type="title"/>
          </p:nvPr>
        </p:nvSpPr>
        <p:spPr>
          <a:xfrm>
            <a:off x="831851" y="1709742"/>
            <a:ext cx="10515600" cy="2852737"/>
          </a:xfrm>
          <a:prstGeom prst="rect">
            <a:avLst/>
          </a:prstGeom>
        </p:spPr>
        <p:txBody>
          <a:bodyPr anchor="ctr">
            <a:normAutofit/>
          </a:bodyPr>
          <a:lstStyle>
            <a:lvl1pPr algn="l">
              <a:defRPr sz="3600">
                <a:solidFill>
                  <a:srgbClr val="3C5A72"/>
                </a:solidFill>
              </a:defRPr>
            </a:lvl1p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51A433C7-4F7C-4247-8FF5-1E63E18E14D1}"/>
              </a:ext>
            </a:extLst>
          </p:cNvPr>
          <p:cNvSpPr>
            <a:spLocks noGrp="1"/>
          </p:cNvSpPr>
          <p:nvPr>
            <p:ph type="body" idx="1"/>
          </p:nvPr>
        </p:nvSpPr>
        <p:spPr>
          <a:xfrm>
            <a:off x="831851" y="4589467"/>
            <a:ext cx="10515600" cy="1500187"/>
          </a:xfrm>
        </p:spPr>
        <p:txBody>
          <a:bodyPr>
            <a:normAutofit/>
          </a:bodyPr>
          <a:lstStyle>
            <a:lvl1pPr marL="0" indent="0" algn="l">
              <a:buNone/>
              <a:defRPr sz="2000" b="0">
                <a:solidFill>
                  <a:srgbClr val="3C5A72"/>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n-GB" dirty="0"/>
              <a:t>Click to edit Master text styles</a:t>
            </a:r>
          </a:p>
        </p:txBody>
      </p:sp>
      <p:sp>
        <p:nvSpPr>
          <p:cNvPr id="4" name="Date Placeholder 3">
            <a:extLst>
              <a:ext uri="{FF2B5EF4-FFF2-40B4-BE49-F238E27FC236}">
                <a16:creationId xmlns:a16="http://schemas.microsoft.com/office/drawing/2014/main" id="{9E116D53-A7E8-384A-A924-CB556123D05C}"/>
              </a:ext>
            </a:extLst>
          </p:cNvPr>
          <p:cNvSpPr>
            <a:spLocks noGrp="1"/>
          </p:cNvSpPr>
          <p:nvPr>
            <p:ph type="dt" sz="half" idx="10"/>
          </p:nvPr>
        </p:nvSpPr>
        <p:spPr/>
        <p:txBody>
          <a:bodyPr/>
          <a:lstStyle/>
          <a:p>
            <a:fld id="{241EB5C9-1307-BA42-ABA2-0BC069CD8E7F}" type="datetimeFigureOut">
              <a:rPr lang="en-US" smtClean="0"/>
              <a:t>9/26/23</a:t>
            </a:fld>
            <a:endParaRPr lang="en-US"/>
          </a:p>
        </p:txBody>
      </p:sp>
      <p:sp>
        <p:nvSpPr>
          <p:cNvPr id="5" name="Footer Placeholder 4">
            <a:extLst>
              <a:ext uri="{FF2B5EF4-FFF2-40B4-BE49-F238E27FC236}">
                <a16:creationId xmlns:a16="http://schemas.microsoft.com/office/drawing/2014/main" id="{9D8D3A5F-D224-144E-B1C6-E4C0A0C64637}"/>
              </a:ext>
            </a:extLst>
          </p:cNvPr>
          <p:cNvSpPr>
            <a:spLocks noGrp="1"/>
          </p:cNvSpPr>
          <p:nvPr>
            <p:ph type="ftr" sz="quarter" idx="11"/>
          </p:nvPr>
        </p:nvSpPr>
        <p:spPr>
          <a:xfrm>
            <a:off x="4038600" y="6356354"/>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23885A41-9B71-494D-8739-5A09F705E6B7}"/>
              </a:ext>
            </a:extLst>
          </p:cNvPr>
          <p:cNvSpPr>
            <a:spLocks noGrp="1"/>
          </p:cNvSpPr>
          <p:nvPr>
            <p:ph type="sldNum" sz="quarter" idx="12"/>
          </p:nvPr>
        </p:nvSpPr>
        <p:spPr/>
        <p:txBody>
          <a:bodyPr/>
          <a:lstStyle/>
          <a:p>
            <a:fld id="{C5EF2332-01BF-834F-8236-50238282D533}" type="slidenum">
              <a:rPr lang="en-US" smtClean="0"/>
              <a:t>‹#›</a:t>
            </a:fld>
            <a:endParaRPr lang="en-US"/>
          </a:p>
        </p:txBody>
      </p:sp>
      <p:pic>
        <p:nvPicPr>
          <p:cNvPr id="7" name="Picture 6">
            <a:extLst>
              <a:ext uri="{FF2B5EF4-FFF2-40B4-BE49-F238E27FC236}">
                <a16:creationId xmlns:a16="http://schemas.microsoft.com/office/drawing/2014/main" id="{F4EFD39C-D04F-D648-B6B2-07092A492153}"/>
              </a:ext>
            </a:extLst>
          </p:cNvPr>
          <p:cNvPicPr>
            <a:picLocks noChangeAspect="1"/>
          </p:cNvPicPr>
          <p:nvPr userDrawn="1"/>
        </p:nvPicPr>
        <p:blipFill>
          <a:blip r:embed="rId2"/>
          <a:srcRect/>
          <a:stretch/>
        </p:blipFill>
        <p:spPr>
          <a:xfrm>
            <a:off x="10964250" y="236556"/>
            <a:ext cx="1063580" cy="1063580"/>
          </a:xfrm>
          <a:prstGeom prst="rect">
            <a:avLst/>
          </a:prstGeom>
        </p:spPr>
      </p:pic>
    </p:spTree>
    <p:extLst>
      <p:ext uri="{BB962C8B-B14F-4D97-AF65-F5344CB8AC3E}">
        <p14:creationId xmlns:p14="http://schemas.microsoft.com/office/powerpoint/2010/main" val="742582636"/>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normAutofit/>
          </a:bodyPr>
          <a:lstStyle>
            <a:lvl1pPr>
              <a:defRPr sz="3200">
                <a:solidFill>
                  <a:schemeClr val="tx1"/>
                </a:solidFill>
                <a:latin typeface="Atkinson Hyperlegible" pitchFamily="2" charset="0"/>
                <a:cs typeface="Arial" panose="020B0604020202020204" pitchFamily="34" charset="0"/>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lvl1pPr>
              <a:lnSpc>
                <a:spcPct val="100000"/>
              </a:lnSpc>
              <a:spcBef>
                <a:spcPts val="1000"/>
              </a:spcBef>
              <a:defRPr>
                <a:solidFill>
                  <a:schemeClr val="tx1"/>
                </a:solidFill>
                <a:latin typeface="Atkinson Hyperlegible" pitchFamily="2" charset="0"/>
                <a:cs typeface="Arial" panose="020B0604020202020204" pitchFamily="34" charset="0"/>
              </a:defRPr>
            </a:lvl1pPr>
            <a:lvl2pPr>
              <a:lnSpc>
                <a:spcPct val="100000"/>
              </a:lnSpc>
              <a:spcBef>
                <a:spcPts val="1000"/>
              </a:spcBef>
              <a:defRPr>
                <a:solidFill>
                  <a:schemeClr val="tx1"/>
                </a:solidFill>
                <a:latin typeface="Atkinson Hyperlegible" pitchFamily="2" charset="0"/>
                <a:cs typeface="Arial" panose="020B0604020202020204" pitchFamily="34" charset="0"/>
              </a:defRPr>
            </a:lvl2pPr>
            <a:lvl3pPr>
              <a:lnSpc>
                <a:spcPct val="100000"/>
              </a:lnSpc>
              <a:spcBef>
                <a:spcPts val="1000"/>
              </a:spcBef>
              <a:defRPr>
                <a:solidFill>
                  <a:schemeClr val="tx1"/>
                </a:solidFill>
                <a:latin typeface="Atkinson Hyperlegible" pitchFamily="2" charset="0"/>
                <a:cs typeface="Arial" panose="020B0604020202020204" pitchFamily="34" charset="0"/>
              </a:defRPr>
            </a:lvl3pPr>
            <a:lvl4pPr>
              <a:lnSpc>
                <a:spcPct val="100000"/>
              </a:lnSpc>
              <a:spcBef>
                <a:spcPts val="1000"/>
              </a:spcBef>
              <a:defRPr>
                <a:solidFill>
                  <a:schemeClr val="tx1"/>
                </a:solidFill>
                <a:latin typeface="Atkinson Hyperlegible" pitchFamily="2" charset="0"/>
                <a:cs typeface="Arial" panose="020B0604020202020204" pitchFamily="34" charset="0"/>
              </a:defRPr>
            </a:lvl4pPr>
            <a:lvl5pPr>
              <a:lnSpc>
                <a:spcPct val="100000"/>
              </a:lnSpc>
              <a:spcBef>
                <a:spcPts val="1000"/>
              </a:spcBef>
              <a:defRPr>
                <a:solidFill>
                  <a:schemeClr val="tx1"/>
                </a:solidFill>
                <a:latin typeface="Atkinson Hyperlegible" pitchFamily="2" charset="0"/>
                <a:cs typeface="Arial" panose="020B0604020202020204" pitchFamily="34"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a:extLst>
              <a:ext uri="{FF2B5EF4-FFF2-40B4-BE49-F238E27FC236}">
                <a16:creationId xmlns:a16="http://schemas.microsoft.com/office/drawing/2014/main" id="{A53559EF-BAB7-0E42-9E60-A03A3B0DDE32}"/>
              </a:ext>
            </a:extLst>
          </p:cNvPr>
          <p:cNvSpPr>
            <a:spLocks noGrp="1"/>
          </p:cNvSpPr>
          <p:nvPr>
            <p:ph type="dt" sz="half" idx="10"/>
          </p:nvPr>
        </p:nvSpPr>
        <p:spPr/>
        <p:txBody>
          <a:bodyPr/>
          <a:lstStyle>
            <a:lvl1pPr>
              <a:defRPr>
                <a:solidFill>
                  <a:schemeClr val="tx1">
                    <a:lumMod val="75000"/>
                    <a:lumOff val="25000"/>
                  </a:schemeClr>
                </a:solidFill>
                <a:latin typeface="Atkinson Hyperlegible" pitchFamily="2" charset="0"/>
              </a:defRPr>
            </a:lvl1pPr>
          </a:lstStyle>
          <a:p>
            <a:fld id="{241EB5C9-1307-BA42-ABA2-0BC069CD8E7F}" type="datetimeFigureOut">
              <a:rPr lang="en-US" smtClean="0"/>
              <a:pPr/>
              <a:t>9/26/23</a:t>
            </a:fld>
            <a:endParaRPr lang="en-US"/>
          </a:p>
        </p:txBody>
      </p:sp>
      <p:sp>
        <p:nvSpPr>
          <p:cNvPr id="5" name="Footer Placeholder 4">
            <a:extLst>
              <a:ext uri="{FF2B5EF4-FFF2-40B4-BE49-F238E27FC236}">
                <a16:creationId xmlns:a16="http://schemas.microsoft.com/office/drawing/2014/main" id="{BEEBB6D2-A026-D74A-8C2A-7AD33F225C47}"/>
              </a:ext>
            </a:extLst>
          </p:cNvPr>
          <p:cNvSpPr>
            <a:spLocks noGrp="1"/>
          </p:cNvSpPr>
          <p:nvPr>
            <p:ph type="ftr" sz="quarter" idx="11"/>
          </p:nvPr>
        </p:nvSpPr>
        <p:spPr>
          <a:xfrm>
            <a:off x="4038600" y="6356354"/>
            <a:ext cx="4114800" cy="365125"/>
          </a:xfrm>
          <a:prstGeom prst="rect">
            <a:avLst/>
          </a:prstGeom>
        </p:spPr>
        <p:txBody>
          <a:bodyPr/>
          <a:lstStyle>
            <a:lvl1pPr>
              <a:defRPr>
                <a:solidFill>
                  <a:schemeClr val="tx1">
                    <a:lumMod val="75000"/>
                    <a:lumOff val="25000"/>
                  </a:schemeClr>
                </a:solidFill>
                <a:latin typeface="Atkinson Hyperlegible" pitchFamily="2" charset="0"/>
              </a:defRPr>
            </a:lvl1pPr>
          </a:lstStyle>
          <a:p>
            <a:endParaRPr lang="en-US"/>
          </a:p>
        </p:txBody>
      </p:sp>
      <p:sp>
        <p:nvSpPr>
          <p:cNvPr id="6" name="Slide Number Placeholder 5">
            <a:extLst>
              <a:ext uri="{FF2B5EF4-FFF2-40B4-BE49-F238E27FC236}">
                <a16:creationId xmlns:a16="http://schemas.microsoft.com/office/drawing/2014/main" id="{D2D1D05D-520A-D942-8D98-B02EF8CF6776}"/>
              </a:ext>
            </a:extLst>
          </p:cNvPr>
          <p:cNvSpPr>
            <a:spLocks noGrp="1"/>
          </p:cNvSpPr>
          <p:nvPr>
            <p:ph type="sldNum" sz="quarter" idx="12"/>
          </p:nvPr>
        </p:nvSpPr>
        <p:spPr/>
        <p:txBody>
          <a:bodyPr/>
          <a:lstStyle>
            <a:lvl1pPr>
              <a:defRPr>
                <a:solidFill>
                  <a:schemeClr val="tx1">
                    <a:lumMod val="75000"/>
                    <a:lumOff val="25000"/>
                  </a:schemeClr>
                </a:solidFill>
                <a:latin typeface="Atkinson Hyperlegible" pitchFamily="2" charset="0"/>
              </a:defRPr>
            </a:lvl1pPr>
          </a:lstStyle>
          <a:p>
            <a:fld id="{C5EF2332-01BF-834F-8236-50238282D533}" type="slidenum">
              <a:rPr lang="en-US" smtClean="0"/>
              <a:pPr/>
              <a:t>‹#›</a:t>
            </a:fld>
            <a:endParaRPr lang="en-US"/>
          </a:p>
        </p:txBody>
      </p:sp>
    </p:spTree>
    <p:extLst>
      <p:ext uri="{BB962C8B-B14F-4D97-AF65-F5344CB8AC3E}">
        <p14:creationId xmlns:p14="http://schemas.microsoft.com/office/powerpoint/2010/main" val="3516714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A6CB2-D1B6-B94A-84C1-83C65423C650}"/>
              </a:ext>
            </a:extLst>
          </p:cNvPr>
          <p:cNvSpPr>
            <a:spLocks noGrp="1"/>
          </p:cNvSpPr>
          <p:nvPr>
            <p:ph type="title"/>
          </p:nvPr>
        </p:nvSpPr>
        <p:spPr>
          <a:xfrm>
            <a:off x="831851" y="1709742"/>
            <a:ext cx="10515600" cy="2852737"/>
          </a:xfrm>
          <a:prstGeom prst="rect">
            <a:avLst/>
          </a:prstGeom>
        </p:spPr>
        <p:txBody>
          <a:bodyPr anchor="ctr">
            <a:normAutofit/>
          </a:bodyPr>
          <a:lstStyle>
            <a:lvl1pPr algn="l">
              <a:defRPr sz="4400">
                <a:solidFill>
                  <a:schemeClr val="tx1"/>
                </a:solidFill>
              </a:defRPr>
            </a:lvl1pPr>
          </a:lstStyle>
          <a:p>
            <a:r>
              <a:rPr lang="en-GB" dirty="0"/>
              <a:t>Click to edit Master title style</a:t>
            </a:r>
            <a:endParaRPr lang="en-US" dirty="0"/>
          </a:p>
        </p:txBody>
      </p:sp>
      <p:sp>
        <p:nvSpPr>
          <p:cNvPr id="4" name="Date Placeholder 3">
            <a:extLst>
              <a:ext uri="{FF2B5EF4-FFF2-40B4-BE49-F238E27FC236}">
                <a16:creationId xmlns:a16="http://schemas.microsoft.com/office/drawing/2014/main" id="{9E116D53-A7E8-384A-A924-CB556123D05C}"/>
              </a:ext>
            </a:extLst>
          </p:cNvPr>
          <p:cNvSpPr>
            <a:spLocks noGrp="1"/>
          </p:cNvSpPr>
          <p:nvPr>
            <p:ph type="dt" sz="half" idx="10"/>
          </p:nvPr>
        </p:nvSpPr>
        <p:spPr/>
        <p:txBody>
          <a:bodyPr/>
          <a:lstStyle/>
          <a:p>
            <a:fld id="{241EB5C9-1307-BA42-ABA2-0BC069CD8E7F}" type="datetimeFigureOut">
              <a:rPr lang="en-US" smtClean="0"/>
              <a:t>9/26/23</a:t>
            </a:fld>
            <a:endParaRPr lang="en-US"/>
          </a:p>
        </p:txBody>
      </p:sp>
      <p:sp>
        <p:nvSpPr>
          <p:cNvPr id="5" name="Footer Placeholder 4">
            <a:extLst>
              <a:ext uri="{FF2B5EF4-FFF2-40B4-BE49-F238E27FC236}">
                <a16:creationId xmlns:a16="http://schemas.microsoft.com/office/drawing/2014/main" id="{9D8D3A5F-D224-144E-B1C6-E4C0A0C64637}"/>
              </a:ext>
            </a:extLst>
          </p:cNvPr>
          <p:cNvSpPr>
            <a:spLocks noGrp="1"/>
          </p:cNvSpPr>
          <p:nvPr>
            <p:ph type="ftr" sz="quarter" idx="11"/>
          </p:nvPr>
        </p:nvSpPr>
        <p:spPr>
          <a:xfrm>
            <a:off x="4038600" y="6356354"/>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23885A41-9B71-494D-8739-5A09F705E6B7}"/>
              </a:ext>
            </a:extLst>
          </p:cNvPr>
          <p:cNvSpPr>
            <a:spLocks noGrp="1"/>
          </p:cNvSpPr>
          <p:nvPr>
            <p:ph type="sldNum" sz="quarter" idx="12"/>
          </p:nvPr>
        </p:nvSpPr>
        <p:spPr/>
        <p:txBody>
          <a:bodyPr/>
          <a:lstStyle/>
          <a:p>
            <a:fld id="{C5EF2332-01BF-834F-8236-50238282D533}" type="slidenum">
              <a:rPr lang="en-US" smtClean="0"/>
              <a:t>‹#›</a:t>
            </a:fld>
            <a:endParaRPr lang="en-US"/>
          </a:p>
        </p:txBody>
      </p:sp>
      <p:pic>
        <p:nvPicPr>
          <p:cNvPr id="3" name="Picture 2">
            <a:extLst>
              <a:ext uri="{FF2B5EF4-FFF2-40B4-BE49-F238E27FC236}">
                <a16:creationId xmlns:a16="http://schemas.microsoft.com/office/drawing/2014/main" id="{A8EB6A88-2E41-552F-6E71-A9DFA92F0663}"/>
              </a:ext>
            </a:extLst>
          </p:cNvPr>
          <p:cNvPicPr>
            <a:picLocks noChangeAspect="1"/>
          </p:cNvPicPr>
          <p:nvPr userDrawn="1"/>
        </p:nvPicPr>
        <p:blipFill>
          <a:blip r:embed="rId2"/>
          <a:srcRect/>
          <a:stretch/>
        </p:blipFill>
        <p:spPr>
          <a:xfrm>
            <a:off x="10994730" y="209573"/>
            <a:ext cx="1063580" cy="1063580"/>
          </a:xfrm>
          <a:prstGeom prst="rect">
            <a:avLst/>
          </a:prstGeom>
        </p:spPr>
      </p:pic>
    </p:spTree>
    <p:extLst>
      <p:ext uri="{BB962C8B-B14F-4D97-AF65-F5344CB8AC3E}">
        <p14:creationId xmlns:p14="http://schemas.microsoft.com/office/powerpoint/2010/main" val="1771923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FDBC1-527D-3041-984A-EF5E7E9B7495}"/>
              </a:ext>
            </a:extLst>
          </p:cNvPr>
          <p:cNvSpPr>
            <a:spLocks noGrp="1"/>
          </p:cNvSpPr>
          <p:nvPr>
            <p:ph type="title"/>
          </p:nvPr>
        </p:nvSpPr>
        <p:spPr>
          <a:xfrm>
            <a:off x="838200" y="365129"/>
            <a:ext cx="10515600" cy="1325563"/>
          </a:xfrm>
          <a:prstGeom prst="rect">
            <a:avLst/>
          </a:prstGeom>
        </p:spPr>
        <p:txBody>
          <a:bodyPr/>
          <a:lstStyle>
            <a:lvl1pPr>
              <a:defRPr>
                <a:solidFill>
                  <a:schemeClr val="tx1">
                    <a:lumMod val="75000"/>
                    <a:lumOff val="25000"/>
                  </a:schemeClr>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63FA7BF1-44B1-744C-AB68-4BB0A6A5977E}"/>
              </a:ext>
            </a:extLst>
          </p:cNvPr>
          <p:cNvSpPr>
            <a:spLocks noGrp="1"/>
          </p:cNvSpPr>
          <p:nvPr>
            <p:ph sz="half" idx="1"/>
          </p:nvPr>
        </p:nvSpPr>
        <p:spPr>
          <a:xfrm>
            <a:off x="838200" y="1825625"/>
            <a:ext cx="5181600" cy="4351338"/>
          </a:xfrm>
        </p:spPr>
        <p:txBody>
          <a:bodyPr/>
          <a:lstStyle>
            <a:lvl1pPr>
              <a:lnSpc>
                <a:spcPct val="100000"/>
              </a:lnSpc>
              <a:spcBef>
                <a:spcPts val="1000"/>
              </a:spcBef>
              <a:defRPr>
                <a:solidFill>
                  <a:schemeClr val="tx1">
                    <a:lumMod val="75000"/>
                    <a:lumOff val="25000"/>
                  </a:schemeClr>
                </a:solidFill>
                <a:latin typeface="Atkinson Hyperlegible" pitchFamily="2" charset="0"/>
                <a:cs typeface="Arial" panose="020B0604020202020204" pitchFamily="34" charset="0"/>
              </a:defRPr>
            </a:lvl1pPr>
            <a:lvl2pPr>
              <a:lnSpc>
                <a:spcPct val="100000"/>
              </a:lnSpc>
              <a:spcBef>
                <a:spcPts val="1000"/>
              </a:spcBef>
              <a:defRPr>
                <a:solidFill>
                  <a:schemeClr val="tx1">
                    <a:lumMod val="75000"/>
                    <a:lumOff val="25000"/>
                  </a:schemeClr>
                </a:solidFill>
                <a:latin typeface="Atkinson Hyperlegible" pitchFamily="2" charset="0"/>
                <a:cs typeface="Arial" panose="020B0604020202020204" pitchFamily="34" charset="0"/>
              </a:defRPr>
            </a:lvl2pPr>
            <a:lvl3pPr>
              <a:lnSpc>
                <a:spcPct val="100000"/>
              </a:lnSpc>
              <a:spcBef>
                <a:spcPts val="1000"/>
              </a:spcBef>
              <a:defRPr>
                <a:solidFill>
                  <a:schemeClr val="tx1">
                    <a:lumMod val="75000"/>
                    <a:lumOff val="25000"/>
                  </a:schemeClr>
                </a:solidFill>
                <a:latin typeface="Atkinson Hyperlegible" pitchFamily="2" charset="0"/>
                <a:cs typeface="Arial" panose="020B0604020202020204" pitchFamily="34" charset="0"/>
              </a:defRPr>
            </a:lvl3pPr>
            <a:lvl4pPr>
              <a:lnSpc>
                <a:spcPct val="100000"/>
              </a:lnSpc>
              <a:spcBef>
                <a:spcPts val="1000"/>
              </a:spcBef>
              <a:defRPr>
                <a:solidFill>
                  <a:schemeClr val="tx1">
                    <a:lumMod val="75000"/>
                    <a:lumOff val="25000"/>
                  </a:schemeClr>
                </a:solidFill>
                <a:latin typeface="Atkinson Hyperlegible" pitchFamily="2" charset="0"/>
                <a:cs typeface="Arial" panose="020B0604020202020204" pitchFamily="34" charset="0"/>
              </a:defRPr>
            </a:lvl4pPr>
            <a:lvl5pPr>
              <a:lnSpc>
                <a:spcPct val="100000"/>
              </a:lnSpc>
              <a:spcBef>
                <a:spcPts val="1000"/>
              </a:spcBef>
              <a:defRPr>
                <a:solidFill>
                  <a:schemeClr val="tx1">
                    <a:lumMod val="75000"/>
                    <a:lumOff val="25000"/>
                  </a:schemeClr>
                </a:solidFill>
                <a:latin typeface="Atkinson Hyperlegible" pitchFamily="2" charset="0"/>
                <a:cs typeface="Arial" panose="020B0604020202020204" pitchFamily="34"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a:extLst>
              <a:ext uri="{FF2B5EF4-FFF2-40B4-BE49-F238E27FC236}">
                <a16:creationId xmlns:a16="http://schemas.microsoft.com/office/drawing/2014/main" id="{3B974A49-6A1E-2F48-B419-02B0A17B9692}"/>
              </a:ext>
            </a:extLst>
          </p:cNvPr>
          <p:cNvSpPr>
            <a:spLocks noGrp="1"/>
          </p:cNvSpPr>
          <p:nvPr>
            <p:ph sz="half" idx="2"/>
          </p:nvPr>
        </p:nvSpPr>
        <p:spPr>
          <a:xfrm>
            <a:off x="6172200" y="1825625"/>
            <a:ext cx="5181600" cy="4351338"/>
          </a:xfrm>
        </p:spPr>
        <p:txBody>
          <a:bodyPr/>
          <a:lstStyle>
            <a:lvl1pPr>
              <a:lnSpc>
                <a:spcPct val="100000"/>
              </a:lnSpc>
              <a:spcBef>
                <a:spcPts val="1000"/>
              </a:spcBef>
              <a:defRPr>
                <a:solidFill>
                  <a:schemeClr val="tx1">
                    <a:lumMod val="75000"/>
                    <a:lumOff val="25000"/>
                  </a:schemeClr>
                </a:solidFill>
                <a:latin typeface="Atkinson Hyperlegible" pitchFamily="2" charset="0"/>
                <a:cs typeface="Arial" panose="020B0604020202020204" pitchFamily="34" charset="0"/>
              </a:defRPr>
            </a:lvl1pPr>
            <a:lvl2pPr>
              <a:lnSpc>
                <a:spcPct val="100000"/>
              </a:lnSpc>
              <a:spcBef>
                <a:spcPts val="1000"/>
              </a:spcBef>
              <a:defRPr>
                <a:solidFill>
                  <a:schemeClr val="tx1">
                    <a:lumMod val="75000"/>
                    <a:lumOff val="25000"/>
                  </a:schemeClr>
                </a:solidFill>
                <a:latin typeface="Atkinson Hyperlegible" pitchFamily="2" charset="0"/>
                <a:cs typeface="Arial" panose="020B0604020202020204" pitchFamily="34" charset="0"/>
              </a:defRPr>
            </a:lvl2pPr>
            <a:lvl3pPr>
              <a:lnSpc>
                <a:spcPct val="100000"/>
              </a:lnSpc>
              <a:spcBef>
                <a:spcPts val="1000"/>
              </a:spcBef>
              <a:defRPr>
                <a:solidFill>
                  <a:schemeClr val="tx1">
                    <a:lumMod val="75000"/>
                    <a:lumOff val="25000"/>
                  </a:schemeClr>
                </a:solidFill>
                <a:latin typeface="Atkinson Hyperlegible" pitchFamily="2" charset="0"/>
                <a:cs typeface="Arial" panose="020B0604020202020204" pitchFamily="34" charset="0"/>
              </a:defRPr>
            </a:lvl3pPr>
            <a:lvl4pPr>
              <a:lnSpc>
                <a:spcPct val="100000"/>
              </a:lnSpc>
              <a:spcBef>
                <a:spcPts val="1000"/>
              </a:spcBef>
              <a:defRPr>
                <a:solidFill>
                  <a:schemeClr val="tx1">
                    <a:lumMod val="75000"/>
                    <a:lumOff val="25000"/>
                  </a:schemeClr>
                </a:solidFill>
                <a:latin typeface="Atkinson Hyperlegible" pitchFamily="2" charset="0"/>
                <a:cs typeface="Arial" panose="020B0604020202020204" pitchFamily="34" charset="0"/>
              </a:defRPr>
            </a:lvl4pPr>
            <a:lvl5pPr>
              <a:lnSpc>
                <a:spcPct val="100000"/>
              </a:lnSpc>
              <a:spcBef>
                <a:spcPts val="1000"/>
              </a:spcBef>
              <a:defRPr>
                <a:solidFill>
                  <a:schemeClr val="tx1">
                    <a:lumMod val="75000"/>
                    <a:lumOff val="25000"/>
                  </a:schemeClr>
                </a:solidFill>
                <a:latin typeface="Atkinson Hyperlegible" pitchFamily="2" charset="0"/>
                <a:cs typeface="Arial" panose="020B0604020202020204" pitchFamily="34"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Date Placeholder 4">
            <a:extLst>
              <a:ext uri="{FF2B5EF4-FFF2-40B4-BE49-F238E27FC236}">
                <a16:creationId xmlns:a16="http://schemas.microsoft.com/office/drawing/2014/main" id="{5EDA9989-2AC6-0F4E-ADFD-C6E06D00A011}"/>
              </a:ext>
            </a:extLst>
          </p:cNvPr>
          <p:cNvSpPr>
            <a:spLocks noGrp="1"/>
          </p:cNvSpPr>
          <p:nvPr>
            <p:ph type="dt" sz="half" idx="10"/>
          </p:nvPr>
        </p:nvSpPr>
        <p:spPr/>
        <p:txBody>
          <a:bodyPr/>
          <a:lstStyle>
            <a:lvl1pPr>
              <a:defRPr>
                <a:solidFill>
                  <a:schemeClr val="tx1">
                    <a:lumMod val="75000"/>
                    <a:lumOff val="25000"/>
                  </a:schemeClr>
                </a:solidFill>
              </a:defRPr>
            </a:lvl1pPr>
          </a:lstStyle>
          <a:p>
            <a:fld id="{241EB5C9-1307-BA42-ABA2-0BC069CD8E7F}" type="datetimeFigureOut">
              <a:rPr lang="en-US" smtClean="0"/>
              <a:pPr/>
              <a:t>9/26/23</a:t>
            </a:fld>
            <a:endParaRPr lang="en-US"/>
          </a:p>
        </p:txBody>
      </p:sp>
      <p:sp>
        <p:nvSpPr>
          <p:cNvPr id="6" name="Footer Placeholder 5">
            <a:extLst>
              <a:ext uri="{FF2B5EF4-FFF2-40B4-BE49-F238E27FC236}">
                <a16:creationId xmlns:a16="http://schemas.microsoft.com/office/drawing/2014/main" id="{0F7625DC-FC15-A34E-972A-D70B8A82798F}"/>
              </a:ext>
            </a:extLst>
          </p:cNvPr>
          <p:cNvSpPr>
            <a:spLocks noGrp="1"/>
          </p:cNvSpPr>
          <p:nvPr>
            <p:ph type="ftr" sz="quarter" idx="11"/>
          </p:nvPr>
        </p:nvSpPr>
        <p:spPr>
          <a:xfrm>
            <a:off x="4038600" y="6356354"/>
            <a:ext cx="4114800" cy="365125"/>
          </a:xfrm>
          <a:prstGeom prst="rect">
            <a:avLst/>
          </a:prstGeom>
        </p:spPr>
        <p:txBody>
          <a:bodyPr/>
          <a:lstStyle>
            <a:lvl1pPr>
              <a:defRPr>
                <a:solidFill>
                  <a:schemeClr val="tx1">
                    <a:lumMod val="75000"/>
                    <a:lumOff val="25000"/>
                  </a:schemeClr>
                </a:solidFill>
                <a:latin typeface="Atkinson Hyperlegible" pitchFamily="2" charset="0"/>
              </a:defRPr>
            </a:lvl1pPr>
          </a:lstStyle>
          <a:p>
            <a:endParaRPr lang="en-US"/>
          </a:p>
        </p:txBody>
      </p:sp>
      <p:sp>
        <p:nvSpPr>
          <p:cNvPr id="7" name="Slide Number Placeholder 6">
            <a:extLst>
              <a:ext uri="{FF2B5EF4-FFF2-40B4-BE49-F238E27FC236}">
                <a16:creationId xmlns:a16="http://schemas.microsoft.com/office/drawing/2014/main" id="{75BA2A21-61F6-4A4F-8B34-7B5540EF63C5}"/>
              </a:ext>
            </a:extLst>
          </p:cNvPr>
          <p:cNvSpPr>
            <a:spLocks noGrp="1"/>
          </p:cNvSpPr>
          <p:nvPr>
            <p:ph type="sldNum" sz="quarter" idx="12"/>
          </p:nvPr>
        </p:nvSpPr>
        <p:spPr/>
        <p:txBody>
          <a:bodyPr/>
          <a:lstStyle>
            <a:lvl1pPr>
              <a:defRPr>
                <a:solidFill>
                  <a:schemeClr val="tx1">
                    <a:lumMod val="75000"/>
                    <a:lumOff val="25000"/>
                  </a:schemeClr>
                </a:solidFill>
              </a:defRPr>
            </a:lvl1pPr>
          </a:lstStyle>
          <a:p>
            <a:fld id="{C5EF2332-01BF-834F-8236-50238282D533}" type="slidenum">
              <a:rPr lang="en-US" smtClean="0"/>
              <a:pPr/>
              <a:t>‹#›</a:t>
            </a:fld>
            <a:endParaRPr lang="en-US"/>
          </a:p>
        </p:txBody>
      </p:sp>
    </p:spTree>
    <p:extLst>
      <p:ext uri="{BB962C8B-B14F-4D97-AF65-F5344CB8AC3E}">
        <p14:creationId xmlns:p14="http://schemas.microsoft.com/office/powerpoint/2010/main" val="1695231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51DF4-AED1-614B-BE12-21438630C8F0}"/>
              </a:ext>
            </a:extLst>
          </p:cNvPr>
          <p:cNvSpPr>
            <a:spLocks noGrp="1"/>
          </p:cNvSpPr>
          <p:nvPr>
            <p:ph type="title"/>
          </p:nvPr>
        </p:nvSpPr>
        <p:spPr>
          <a:xfrm>
            <a:off x="839788" y="365129"/>
            <a:ext cx="10515600" cy="1325563"/>
          </a:xfrm>
          <a:prstGeom prst="rect">
            <a:avLst/>
          </a:prstGeom>
        </p:spPr>
        <p:txBody>
          <a:bodyPr/>
          <a:lstStyle>
            <a:lvl1pPr>
              <a:defRPr>
                <a:solidFill>
                  <a:schemeClr val="tx1">
                    <a:lumMod val="75000"/>
                    <a:lumOff val="25000"/>
                  </a:schemeClr>
                </a:solidFill>
              </a:defRPr>
            </a:lvl1p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3C3DBCAE-E5F3-8C40-9708-53662383E530}"/>
              </a:ext>
            </a:extLst>
          </p:cNvPr>
          <p:cNvSpPr>
            <a:spLocks noGrp="1"/>
          </p:cNvSpPr>
          <p:nvPr>
            <p:ph type="body" idx="1"/>
          </p:nvPr>
        </p:nvSpPr>
        <p:spPr>
          <a:xfrm>
            <a:off x="839789" y="1681163"/>
            <a:ext cx="5157787" cy="823912"/>
          </a:xfrm>
        </p:spPr>
        <p:txBody>
          <a:bodyPr anchor="b">
            <a:normAutofit/>
          </a:bodyPr>
          <a:lstStyle>
            <a:lvl1pPr marL="0" indent="0">
              <a:buNone/>
              <a:defRPr sz="1600" b="1">
                <a:solidFill>
                  <a:schemeClr val="tx1">
                    <a:lumMod val="75000"/>
                    <a:lumOff val="25000"/>
                  </a:schemeClr>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GB" dirty="0"/>
              <a:t>Click to edit Master text styles</a:t>
            </a:r>
          </a:p>
        </p:txBody>
      </p:sp>
      <p:sp>
        <p:nvSpPr>
          <p:cNvPr id="4" name="Content Placeholder 3">
            <a:extLst>
              <a:ext uri="{FF2B5EF4-FFF2-40B4-BE49-F238E27FC236}">
                <a16:creationId xmlns:a16="http://schemas.microsoft.com/office/drawing/2014/main" id="{37C57552-3DC5-3546-AB54-31C74D633808}"/>
              </a:ext>
            </a:extLst>
          </p:cNvPr>
          <p:cNvSpPr>
            <a:spLocks noGrp="1"/>
          </p:cNvSpPr>
          <p:nvPr>
            <p:ph sz="half" idx="2"/>
          </p:nvPr>
        </p:nvSpPr>
        <p:spPr>
          <a:xfrm>
            <a:off x="839789" y="2505075"/>
            <a:ext cx="5157787" cy="3684588"/>
          </a:xfrm>
        </p:spPr>
        <p:txBody>
          <a:bodyPr/>
          <a:lstStyle>
            <a:lvl1pPr>
              <a:lnSpc>
                <a:spcPct val="100000"/>
              </a:lnSpc>
              <a:spcBef>
                <a:spcPts val="1000"/>
              </a:spcBef>
              <a:defRPr>
                <a:solidFill>
                  <a:schemeClr val="tx1">
                    <a:lumMod val="75000"/>
                    <a:lumOff val="25000"/>
                  </a:schemeClr>
                </a:solidFill>
              </a:defRPr>
            </a:lvl1pPr>
            <a:lvl2pPr>
              <a:lnSpc>
                <a:spcPct val="100000"/>
              </a:lnSpc>
              <a:spcBef>
                <a:spcPts val="1000"/>
              </a:spcBef>
              <a:defRPr>
                <a:solidFill>
                  <a:schemeClr val="tx1">
                    <a:lumMod val="75000"/>
                    <a:lumOff val="25000"/>
                  </a:schemeClr>
                </a:solidFill>
              </a:defRPr>
            </a:lvl2pPr>
            <a:lvl3pPr>
              <a:lnSpc>
                <a:spcPct val="100000"/>
              </a:lnSpc>
              <a:spcBef>
                <a:spcPts val="1000"/>
              </a:spcBef>
              <a:defRPr>
                <a:solidFill>
                  <a:schemeClr val="tx1">
                    <a:lumMod val="75000"/>
                    <a:lumOff val="25000"/>
                  </a:schemeClr>
                </a:solidFill>
              </a:defRPr>
            </a:lvl3pPr>
            <a:lvl4pPr>
              <a:lnSpc>
                <a:spcPct val="100000"/>
              </a:lnSpc>
              <a:spcBef>
                <a:spcPts val="1000"/>
              </a:spcBef>
              <a:defRPr>
                <a:solidFill>
                  <a:schemeClr val="tx1">
                    <a:lumMod val="75000"/>
                    <a:lumOff val="25000"/>
                  </a:schemeClr>
                </a:solidFill>
              </a:defRPr>
            </a:lvl4pPr>
            <a:lvl5pPr>
              <a:lnSpc>
                <a:spcPct val="100000"/>
              </a:lnSpc>
              <a:spcBef>
                <a:spcPts val="1000"/>
              </a:spcBef>
              <a:defRPr>
                <a:solidFill>
                  <a:schemeClr val="tx1">
                    <a:lumMod val="75000"/>
                    <a:lumOff val="25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Text Placeholder 4">
            <a:extLst>
              <a:ext uri="{FF2B5EF4-FFF2-40B4-BE49-F238E27FC236}">
                <a16:creationId xmlns:a16="http://schemas.microsoft.com/office/drawing/2014/main" id="{3143EE9D-F5D6-F54D-8468-AEFB4E7186A0}"/>
              </a:ext>
            </a:extLst>
          </p:cNvPr>
          <p:cNvSpPr>
            <a:spLocks noGrp="1"/>
          </p:cNvSpPr>
          <p:nvPr>
            <p:ph type="body" sz="quarter" idx="3"/>
          </p:nvPr>
        </p:nvSpPr>
        <p:spPr>
          <a:xfrm>
            <a:off x="6172202" y="1681163"/>
            <a:ext cx="5183188" cy="823912"/>
          </a:xfrm>
        </p:spPr>
        <p:txBody>
          <a:bodyPr anchor="b">
            <a:normAutofit/>
          </a:bodyPr>
          <a:lstStyle>
            <a:lvl1pPr marL="0" indent="0">
              <a:buNone/>
              <a:defRPr sz="1600" b="1">
                <a:solidFill>
                  <a:schemeClr val="tx1">
                    <a:lumMod val="75000"/>
                    <a:lumOff val="25000"/>
                  </a:schemeClr>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GB" dirty="0"/>
              <a:t>Click to edit Master text styles</a:t>
            </a:r>
          </a:p>
        </p:txBody>
      </p:sp>
      <p:sp>
        <p:nvSpPr>
          <p:cNvPr id="6" name="Content Placeholder 5">
            <a:extLst>
              <a:ext uri="{FF2B5EF4-FFF2-40B4-BE49-F238E27FC236}">
                <a16:creationId xmlns:a16="http://schemas.microsoft.com/office/drawing/2014/main" id="{DC7198EC-0E7C-514D-9D5C-E0079B57D9B8}"/>
              </a:ext>
            </a:extLst>
          </p:cNvPr>
          <p:cNvSpPr>
            <a:spLocks noGrp="1"/>
          </p:cNvSpPr>
          <p:nvPr>
            <p:ph sz="quarter" idx="4"/>
          </p:nvPr>
        </p:nvSpPr>
        <p:spPr>
          <a:xfrm>
            <a:off x="6172202" y="2505075"/>
            <a:ext cx="5183188" cy="3684588"/>
          </a:xfrm>
        </p:spPr>
        <p:txBody>
          <a:bodyPr/>
          <a:lstStyle>
            <a:lvl1pPr>
              <a:lnSpc>
                <a:spcPct val="100000"/>
              </a:lnSpc>
              <a:spcBef>
                <a:spcPts val="1000"/>
              </a:spcBef>
              <a:defRPr>
                <a:solidFill>
                  <a:schemeClr val="tx1">
                    <a:lumMod val="75000"/>
                    <a:lumOff val="25000"/>
                  </a:schemeClr>
                </a:solidFill>
              </a:defRPr>
            </a:lvl1pPr>
            <a:lvl2pPr>
              <a:lnSpc>
                <a:spcPct val="100000"/>
              </a:lnSpc>
              <a:spcBef>
                <a:spcPts val="1000"/>
              </a:spcBef>
              <a:defRPr>
                <a:solidFill>
                  <a:schemeClr val="tx1">
                    <a:lumMod val="75000"/>
                    <a:lumOff val="25000"/>
                  </a:schemeClr>
                </a:solidFill>
              </a:defRPr>
            </a:lvl2pPr>
            <a:lvl3pPr>
              <a:lnSpc>
                <a:spcPct val="100000"/>
              </a:lnSpc>
              <a:spcBef>
                <a:spcPts val="1000"/>
              </a:spcBef>
              <a:defRPr>
                <a:solidFill>
                  <a:schemeClr val="tx1">
                    <a:lumMod val="75000"/>
                    <a:lumOff val="25000"/>
                  </a:schemeClr>
                </a:solidFill>
              </a:defRPr>
            </a:lvl3pPr>
            <a:lvl4pPr>
              <a:lnSpc>
                <a:spcPct val="100000"/>
              </a:lnSpc>
              <a:spcBef>
                <a:spcPts val="1000"/>
              </a:spcBef>
              <a:defRPr>
                <a:solidFill>
                  <a:schemeClr val="tx1">
                    <a:lumMod val="75000"/>
                    <a:lumOff val="25000"/>
                  </a:schemeClr>
                </a:solidFill>
              </a:defRPr>
            </a:lvl4pPr>
            <a:lvl5pPr>
              <a:lnSpc>
                <a:spcPct val="100000"/>
              </a:lnSpc>
              <a:spcBef>
                <a:spcPts val="1000"/>
              </a:spcBef>
              <a:defRPr>
                <a:solidFill>
                  <a:schemeClr val="tx1">
                    <a:lumMod val="75000"/>
                    <a:lumOff val="25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Date Placeholder 6">
            <a:extLst>
              <a:ext uri="{FF2B5EF4-FFF2-40B4-BE49-F238E27FC236}">
                <a16:creationId xmlns:a16="http://schemas.microsoft.com/office/drawing/2014/main" id="{079E07E0-5A9C-4B41-95FF-3BAA5F6BC2D3}"/>
              </a:ext>
            </a:extLst>
          </p:cNvPr>
          <p:cNvSpPr>
            <a:spLocks noGrp="1"/>
          </p:cNvSpPr>
          <p:nvPr>
            <p:ph type="dt" sz="half" idx="10"/>
          </p:nvPr>
        </p:nvSpPr>
        <p:spPr/>
        <p:txBody>
          <a:bodyPr/>
          <a:lstStyle>
            <a:lvl1pPr>
              <a:defRPr>
                <a:solidFill>
                  <a:schemeClr val="tx1">
                    <a:lumMod val="75000"/>
                    <a:lumOff val="25000"/>
                  </a:schemeClr>
                </a:solidFill>
              </a:defRPr>
            </a:lvl1pPr>
          </a:lstStyle>
          <a:p>
            <a:fld id="{241EB5C9-1307-BA42-ABA2-0BC069CD8E7F}" type="datetimeFigureOut">
              <a:rPr lang="en-US" smtClean="0"/>
              <a:pPr/>
              <a:t>9/26/23</a:t>
            </a:fld>
            <a:endParaRPr lang="en-US"/>
          </a:p>
        </p:txBody>
      </p:sp>
      <p:sp>
        <p:nvSpPr>
          <p:cNvPr id="8" name="Footer Placeholder 7">
            <a:extLst>
              <a:ext uri="{FF2B5EF4-FFF2-40B4-BE49-F238E27FC236}">
                <a16:creationId xmlns:a16="http://schemas.microsoft.com/office/drawing/2014/main" id="{74BDB537-974F-D34D-9750-CC69627A221B}"/>
              </a:ext>
            </a:extLst>
          </p:cNvPr>
          <p:cNvSpPr>
            <a:spLocks noGrp="1"/>
          </p:cNvSpPr>
          <p:nvPr>
            <p:ph type="ftr" sz="quarter" idx="11"/>
          </p:nvPr>
        </p:nvSpPr>
        <p:spPr>
          <a:xfrm>
            <a:off x="4038600" y="6356354"/>
            <a:ext cx="4114800" cy="365125"/>
          </a:xfrm>
          <a:prstGeom prst="rect">
            <a:avLst/>
          </a:prstGeom>
        </p:spPr>
        <p:txBody>
          <a:bodyPr/>
          <a:lstStyle>
            <a:lvl1pPr>
              <a:defRPr>
                <a:solidFill>
                  <a:schemeClr val="tx1">
                    <a:lumMod val="75000"/>
                    <a:lumOff val="25000"/>
                  </a:schemeClr>
                </a:solidFill>
              </a:defRPr>
            </a:lvl1pPr>
          </a:lstStyle>
          <a:p>
            <a:endParaRPr lang="en-US"/>
          </a:p>
        </p:txBody>
      </p:sp>
      <p:sp>
        <p:nvSpPr>
          <p:cNvPr id="9" name="Slide Number Placeholder 8">
            <a:extLst>
              <a:ext uri="{FF2B5EF4-FFF2-40B4-BE49-F238E27FC236}">
                <a16:creationId xmlns:a16="http://schemas.microsoft.com/office/drawing/2014/main" id="{8F16F390-2D22-5048-A0FC-3FAD9329A0CB}"/>
              </a:ext>
            </a:extLst>
          </p:cNvPr>
          <p:cNvSpPr>
            <a:spLocks noGrp="1"/>
          </p:cNvSpPr>
          <p:nvPr>
            <p:ph type="sldNum" sz="quarter" idx="12"/>
          </p:nvPr>
        </p:nvSpPr>
        <p:spPr/>
        <p:txBody>
          <a:bodyPr/>
          <a:lstStyle>
            <a:lvl1pPr>
              <a:defRPr>
                <a:solidFill>
                  <a:schemeClr val="tx1">
                    <a:lumMod val="75000"/>
                    <a:lumOff val="25000"/>
                  </a:schemeClr>
                </a:solidFill>
              </a:defRPr>
            </a:lvl1pPr>
          </a:lstStyle>
          <a:p>
            <a:fld id="{C5EF2332-01BF-834F-8236-50238282D533}" type="slidenum">
              <a:rPr lang="en-US" smtClean="0"/>
              <a:pPr/>
              <a:t>‹#›</a:t>
            </a:fld>
            <a:endParaRPr lang="en-US"/>
          </a:p>
        </p:txBody>
      </p:sp>
    </p:spTree>
    <p:extLst>
      <p:ext uri="{BB962C8B-B14F-4D97-AF65-F5344CB8AC3E}">
        <p14:creationId xmlns:p14="http://schemas.microsoft.com/office/powerpoint/2010/main" val="3822591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BD455-6580-E548-84D2-30E8C319B2E6}"/>
              </a:ext>
            </a:extLst>
          </p:cNvPr>
          <p:cNvSpPr>
            <a:spLocks noGrp="1"/>
          </p:cNvSpPr>
          <p:nvPr>
            <p:ph type="title"/>
          </p:nvPr>
        </p:nvSpPr>
        <p:spPr>
          <a:xfrm>
            <a:off x="838200" y="365129"/>
            <a:ext cx="10515600" cy="1325563"/>
          </a:xfrm>
          <a:prstGeom prst="rect">
            <a:avLst/>
          </a:prstGeom>
        </p:spPr>
        <p:txBody>
          <a:bodyPr/>
          <a:lstStyle>
            <a:lvl1pPr>
              <a:defRPr>
                <a:solidFill>
                  <a:schemeClr val="tx1">
                    <a:lumMod val="75000"/>
                    <a:lumOff val="25000"/>
                  </a:schemeClr>
                </a:solidFill>
              </a:defRPr>
            </a:lvl1pPr>
          </a:lstStyle>
          <a:p>
            <a:r>
              <a:rPr lang="en-GB" dirty="0"/>
              <a:t>Click to edit Master title style</a:t>
            </a:r>
            <a:endParaRPr lang="en-US" dirty="0"/>
          </a:p>
        </p:txBody>
      </p:sp>
      <p:sp>
        <p:nvSpPr>
          <p:cNvPr id="3" name="Date Placeholder 2">
            <a:extLst>
              <a:ext uri="{FF2B5EF4-FFF2-40B4-BE49-F238E27FC236}">
                <a16:creationId xmlns:a16="http://schemas.microsoft.com/office/drawing/2014/main" id="{98437170-F497-734A-8863-A2B1D6D27F61}"/>
              </a:ext>
            </a:extLst>
          </p:cNvPr>
          <p:cNvSpPr>
            <a:spLocks noGrp="1"/>
          </p:cNvSpPr>
          <p:nvPr>
            <p:ph type="dt" sz="half" idx="10"/>
          </p:nvPr>
        </p:nvSpPr>
        <p:spPr/>
        <p:txBody>
          <a:bodyPr/>
          <a:lstStyle>
            <a:lvl1pPr>
              <a:defRPr>
                <a:solidFill>
                  <a:schemeClr val="tx1">
                    <a:lumMod val="75000"/>
                    <a:lumOff val="25000"/>
                  </a:schemeClr>
                </a:solidFill>
              </a:defRPr>
            </a:lvl1pPr>
          </a:lstStyle>
          <a:p>
            <a:fld id="{241EB5C9-1307-BA42-ABA2-0BC069CD8E7F}" type="datetimeFigureOut">
              <a:rPr lang="en-US" smtClean="0"/>
              <a:pPr/>
              <a:t>9/26/23</a:t>
            </a:fld>
            <a:endParaRPr lang="en-US"/>
          </a:p>
        </p:txBody>
      </p:sp>
      <p:sp>
        <p:nvSpPr>
          <p:cNvPr id="4" name="Footer Placeholder 3">
            <a:extLst>
              <a:ext uri="{FF2B5EF4-FFF2-40B4-BE49-F238E27FC236}">
                <a16:creationId xmlns:a16="http://schemas.microsoft.com/office/drawing/2014/main" id="{5183678E-8EC0-9D40-85FD-A78B73035745}"/>
              </a:ext>
            </a:extLst>
          </p:cNvPr>
          <p:cNvSpPr>
            <a:spLocks noGrp="1"/>
          </p:cNvSpPr>
          <p:nvPr>
            <p:ph type="ftr" sz="quarter" idx="11"/>
          </p:nvPr>
        </p:nvSpPr>
        <p:spPr>
          <a:xfrm>
            <a:off x="4038600" y="6356354"/>
            <a:ext cx="4114800" cy="365125"/>
          </a:xfrm>
          <a:prstGeom prst="rect">
            <a:avLst/>
          </a:prstGeom>
        </p:spPr>
        <p:txBody>
          <a:bodyPr/>
          <a:lstStyle>
            <a:lvl1pPr>
              <a:defRPr>
                <a:solidFill>
                  <a:schemeClr val="tx1">
                    <a:lumMod val="75000"/>
                    <a:lumOff val="25000"/>
                  </a:schemeClr>
                </a:solidFill>
              </a:defRPr>
            </a:lvl1pPr>
          </a:lstStyle>
          <a:p>
            <a:endParaRPr lang="en-US"/>
          </a:p>
        </p:txBody>
      </p:sp>
      <p:sp>
        <p:nvSpPr>
          <p:cNvPr id="5" name="Slide Number Placeholder 4">
            <a:extLst>
              <a:ext uri="{FF2B5EF4-FFF2-40B4-BE49-F238E27FC236}">
                <a16:creationId xmlns:a16="http://schemas.microsoft.com/office/drawing/2014/main" id="{A4410869-C0FC-2E44-824A-787E6D8BF311}"/>
              </a:ext>
            </a:extLst>
          </p:cNvPr>
          <p:cNvSpPr>
            <a:spLocks noGrp="1"/>
          </p:cNvSpPr>
          <p:nvPr>
            <p:ph type="sldNum" sz="quarter" idx="12"/>
          </p:nvPr>
        </p:nvSpPr>
        <p:spPr/>
        <p:txBody>
          <a:bodyPr/>
          <a:lstStyle>
            <a:lvl1pPr>
              <a:defRPr>
                <a:solidFill>
                  <a:schemeClr val="tx1">
                    <a:lumMod val="75000"/>
                    <a:lumOff val="25000"/>
                  </a:schemeClr>
                </a:solidFill>
              </a:defRPr>
            </a:lvl1pPr>
          </a:lstStyle>
          <a:p>
            <a:fld id="{C5EF2332-01BF-834F-8236-50238282D533}" type="slidenum">
              <a:rPr lang="en-US" smtClean="0"/>
              <a:pPr/>
              <a:t>‹#›</a:t>
            </a:fld>
            <a:endParaRPr lang="en-US"/>
          </a:p>
        </p:txBody>
      </p:sp>
      <p:pic>
        <p:nvPicPr>
          <p:cNvPr id="6" name="Picture 5">
            <a:extLst>
              <a:ext uri="{FF2B5EF4-FFF2-40B4-BE49-F238E27FC236}">
                <a16:creationId xmlns:a16="http://schemas.microsoft.com/office/drawing/2014/main" id="{0D355E77-5B2E-A2EF-706B-9C4916EA9A9E}"/>
              </a:ext>
            </a:extLst>
          </p:cNvPr>
          <p:cNvPicPr>
            <a:picLocks noChangeAspect="1"/>
          </p:cNvPicPr>
          <p:nvPr userDrawn="1"/>
        </p:nvPicPr>
        <p:blipFill>
          <a:blip r:embed="rId2"/>
          <a:srcRect/>
          <a:stretch/>
        </p:blipFill>
        <p:spPr>
          <a:xfrm>
            <a:off x="10994730" y="240053"/>
            <a:ext cx="1063580" cy="1063580"/>
          </a:xfrm>
          <a:prstGeom prst="rect">
            <a:avLst/>
          </a:prstGeom>
        </p:spPr>
      </p:pic>
    </p:spTree>
    <p:extLst>
      <p:ext uri="{BB962C8B-B14F-4D97-AF65-F5344CB8AC3E}">
        <p14:creationId xmlns:p14="http://schemas.microsoft.com/office/powerpoint/2010/main" val="557684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CFB1ED-2AE6-5449-BE22-43836D3C45EE}"/>
              </a:ext>
            </a:extLst>
          </p:cNvPr>
          <p:cNvSpPr>
            <a:spLocks noGrp="1"/>
          </p:cNvSpPr>
          <p:nvPr>
            <p:ph type="dt" sz="half" idx="10"/>
          </p:nvPr>
        </p:nvSpPr>
        <p:spPr/>
        <p:txBody>
          <a:bodyPr/>
          <a:lstStyle/>
          <a:p>
            <a:fld id="{241EB5C9-1307-BA42-ABA2-0BC069CD8E7F}" type="datetimeFigureOut">
              <a:rPr lang="en-US" smtClean="0"/>
              <a:t>9/26/23</a:t>
            </a:fld>
            <a:endParaRPr lang="en-US"/>
          </a:p>
        </p:txBody>
      </p:sp>
      <p:sp>
        <p:nvSpPr>
          <p:cNvPr id="3" name="Footer Placeholder 2">
            <a:extLst>
              <a:ext uri="{FF2B5EF4-FFF2-40B4-BE49-F238E27FC236}">
                <a16:creationId xmlns:a16="http://schemas.microsoft.com/office/drawing/2014/main" id="{D92D820E-FB19-6E41-9F98-FE01AD877114}"/>
              </a:ext>
            </a:extLst>
          </p:cNvPr>
          <p:cNvSpPr>
            <a:spLocks noGrp="1"/>
          </p:cNvSpPr>
          <p:nvPr>
            <p:ph type="ftr" sz="quarter" idx="11"/>
          </p:nvPr>
        </p:nvSpPr>
        <p:spPr>
          <a:xfrm>
            <a:off x="4038600" y="6356354"/>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7B109D32-6061-E14C-B370-0847ED7F2515}"/>
              </a:ext>
            </a:extLst>
          </p:cNvPr>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569823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86003-B489-CA46-A95C-C1AECC0CA4D3}"/>
              </a:ext>
            </a:extLst>
          </p:cNvPr>
          <p:cNvSpPr>
            <a:spLocks noGrp="1"/>
          </p:cNvSpPr>
          <p:nvPr>
            <p:ph type="title"/>
          </p:nvPr>
        </p:nvSpPr>
        <p:spPr>
          <a:xfrm>
            <a:off x="839788" y="457200"/>
            <a:ext cx="3932237" cy="1600200"/>
          </a:xfrm>
          <a:prstGeom prst="rect">
            <a:avLst/>
          </a:prstGeom>
        </p:spPr>
        <p:txBody>
          <a:bodyPr anchor="ctr">
            <a:normAutofit/>
          </a:bodyPr>
          <a:lstStyle>
            <a:lvl1pPr>
              <a:defRPr sz="2800">
                <a:solidFill>
                  <a:schemeClr val="tx1">
                    <a:lumMod val="75000"/>
                    <a:lumOff val="25000"/>
                  </a:schemeClr>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2288BCD6-9805-9E45-9B7C-5314F41E6C9F}"/>
              </a:ext>
            </a:extLst>
          </p:cNvPr>
          <p:cNvSpPr>
            <a:spLocks noGrp="1"/>
          </p:cNvSpPr>
          <p:nvPr>
            <p:ph idx="1"/>
          </p:nvPr>
        </p:nvSpPr>
        <p:spPr>
          <a:xfrm>
            <a:off x="5183188" y="987429"/>
            <a:ext cx="6172200" cy="4873625"/>
          </a:xfrm>
        </p:spPr>
        <p:txBody>
          <a:bodyPr/>
          <a:lstStyle>
            <a:lvl1pPr>
              <a:lnSpc>
                <a:spcPct val="100000"/>
              </a:lnSpc>
              <a:spcBef>
                <a:spcPts val="1000"/>
              </a:spcBef>
              <a:defRPr sz="1800">
                <a:solidFill>
                  <a:schemeClr val="tx1">
                    <a:lumMod val="75000"/>
                    <a:lumOff val="25000"/>
                  </a:schemeClr>
                </a:solidFill>
              </a:defRPr>
            </a:lvl1pPr>
            <a:lvl2pPr>
              <a:lnSpc>
                <a:spcPct val="100000"/>
              </a:lnSpc>
              <a:spcBef>
                <a:spcPts val="1000"/>
              </a:spcBef>
              <a:defRPr sz="1575">
                <a:solidFill>
                  <a:schemeClr val="tx1">
                    <a:lumMod val="75000"/>
                    <a:lumOff val="25000"/>
                  </a:schemeClr>
                </a:solidFill>
              </a:defRPr>
            </a:lvl2pPr>
            <a:lvl3pPr>
              <a:lnSpc>
                <a:spcPct val="100000"/>
              </a:lnSpc>
              <a:spcBef>
                <a:spcPts val="1000"/>
              </a:spcBef>
              <a:defRPr sz="1350">
                <a:solidFill>
                  <a:schemeClr val="tx1">
                    <a:lumMod val="75000"/>
                    <a:lumOff val="25000"/>
                  </a:schemeClr>
                </a:solidFill>
              </a:defRPr>
            </a:lvl3pPr>
            <a:lvl4pPr>
              <a:lnSpc>
                <a:spcPct val="100000"/>
              </a:lnSpc>
              <a:spcBef>
                <a:spcPts val="1000"/>
              </a:spcBef>
              <a:defRPr sz="1125">
                <a:solidFill>
                  <a:schemeClr val="tx1">
                    <a:lumMod val="75000"/>
                    <a:lumOff val="25000"/>
                  </a:schemeClr>
                </a:solidFill>
              </a:defRPr>
            </a:lvl4pPr>
            <a:lvl5pPr>
              <a:lnSpc>
                <a:spcPct val="100000"/>
              </a:lnSpc>
              <a:spcBef>
                <a:spcPts val="1000"/>
              </a:spcBef>
              <a:defRPr sz="1125">
                <a:solidFill>
                  <a:schemeClr val="tx1">
                    <a:lumMod val="75000"/>
                    <a:lumOff val="25000"/>
                  </a:schemeClr>
                </a:solidFill>
              </a:defRPr>
            </a:lvl5pPr>
            <a:lvl6pPr>
              <a:defRPr sz="1125"/>
            </a:lvl6pPr>
            <a:lvl7pPr>
              <a:defRPr sz="1125"/>
            </a:lvl7pPr>
            <a:lvl8pPr>
              <a:defRPr sz="1125"/>
            </a:lvl8pPr>
            <a:lvl9pPr>
              <a:defRPr sz="1125"/>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a:extLst>
              <a:ext uri="{FF2B5EF4-FFF2-40B4-BE49-F238E27FC236}">
                <a16:creationId xmlns:a16="http://schemas.microsoft.com/office/drawing/2014/main" id="{898BA411-2A54-A94A-B3FC-826281DBEADF}"/>
              </a:ext>
            </a:extLst>
          </p:cNvPr>
          <p:cNvSpPr>
            <a:spLocks noGrp="1"/>
          </p:cNvSpPr>
          <p:nvPr>
            <p:ph type="body" sz="half" idx="2"/>
          </p:nvPr>
        </p:nvSpPr>
        <p:spPr>
          <a:xfrm>
            <a:off x="839788" y="2057400"/>
            <a:ext cx="3932237" cy="3811588"/>
          </a:xfrm>
        </p:spPr>
        <p:txBody>
          <a:bodyPr>
            <a:normAutofit/>
          </a:bodyPr>
          <a:lstStyle>
            <a:lvl1pPr marL="0" indent="0">
              <a:buNone/>
              <a:defRPr sz="1800">
                <a:solidFill>
                  <a:schemeClr val="tx1">
                    <a:lumMod val="75000"/>
                    <a:lumOff val="25000"/>
                  </a:schemeClr>
                </a:solidFill>
              </a:defRPr>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GB" dirty="0"/>
              <a:t>Click to edit Master text styles</a:t>
            </a:r>
          </a:p>
        </p:txBody>
      </p:sp>
      <p:sp>
        <p:nvSpPr>
          <p:cNvPr id="5" name="Date Placeholder 4">
            <a:extLst>
              <a:ext uri="{FF2B5EF4-FFF2-40B4-BE49-F238E27FC236}">
                <a16:creationId xmlns:a16="http://schemas.microsoft.com/office/drawing/2014/main" id="{B91F4F16-08DB-C247-8F9D-24EA7D84A9B2}"/>
              </a:ext>
            </a:extLst>
          </p:cNvPr>
          <p:cNvSpPr>
            <a:spLocks noGrp="1"/>
          </p:cNvSpPr>
          <p:nvPr>
            <p:ph type="dt" sz="half" idx="10"/>
          </p:nvPr>
        </p:nvSpPr>
        <p:spPr/>
        <p:txBody>
          <a:bodyPr/>
          <a:lstStyle>
            <a:lvl1pPr>
              <a:defRPr>
                <a:solidFill>
                  <a:schemeClr val="tx1">
                    <a:lumMod val="75000"/>
                    <a:lumOff val="25000"/>
                  </a:schemeClr>
                </a:solidFill>
              </a:defRPr>
            </a:lvl1pPr>
          </a:lstStyle>
          <a:p>
            <a:fld id="{241EB5C9-1307-BA42-ABA2-0BC069CD8E7F}" type="datetimeFigureOut">
              <a:rPr lang="en-US" smtClean="0"/>
              <a:pPr/>
              <a:t>9/26/23</a:t>
            </a:fld>
            <a:endParaRPr lang="en-US"/>
          </a:p>
        </p:txBody>
      </p:sp>
      <p:sp>
        <p:nvSpPr>
          <p:cNvPr id="6" name="Footer Placeholder 5">
            <a:extLst>
              <a:ext uri="{FF2B5EF4-FFF2-40B4-BE49-F238E27FC236}">
                <a16:creationId xmlns:a16="http://schemas.microsoft.com/office/drawing/2014/main" id="{E6FF2B46-16CB-7E41-AD5E-4493C9285A58}"/>
              </a:ext>
            </a:extLst>
          </p:cNvPr>
          <p:cNvSpPr>
            <a:spLocks noGrp="1"/>
          </p:cNvSpPr>
          <p:nvPr>
            <p:ph type="ftr" sz="quarter" idx="11"/>
          </p:nvPr>
        </p:nvSpPr>
        <p:spPr>
          <a:xfrm>
            <a:off x="4038600" y="6356354"/>
            <a:ext cx="4114800" cy="365125"/>
          </a:xfrm>
          <a:prstGeom prst="rect">
            <a:avLst/>
          </a:prstGeom>
        </p:spPr>
        <p:txBody>
          <a:bodyPr/>
          <a:lstStyle>
            <a:lvl1pPr>
              <a:defRPr>
                <a:solidFill>
                  <a:schemeClr val="tx1">
                    <a:lumMod val="75000"/>
                    <a:lumOff val="25000"/>
                  </a:schemeClr>
                </a:solidFill>
              </a:defRPr>
            </a:lvl1pPr>
          </a:lstStyle>
          <a:p>
            <a:endParaRPr lang="en-US"/>
          </a:p>
        </p:txBody>
      </p:sp>
      <p:sp>
        <p:nvSpPr>
          <p:cNvPr id="7" name="Slide Number Placeholder 6">
            <a:extLst>
              <a:ext uri="{FF2B5EF4-FFF2-40B4-BE49-F238E27FC236}">
                <a16:creationId xmlns:a16="http://schemas.microsoft.com/office/drawing/2014/main" id="{48BA2BC5-3886-C647-BB53-7B07EAE78D4B}"/>
              </a:ext>
            </a:extLst>
          </p:cNvPr>
          <p:cNvSpPr>
            <a:spLocks noGrp="1"/>
          </p:cNvSpPr>
          <p:nvPr>
            <p:ph type="sldNum" sz="quarter" idx="12"/>
          </p:nvPr>
        </p:nvSpPr>
        <p:spPr/>
        <p:txBody>
          <a:bodyPr/>
          <a:lstStyle>
            <a:lvl1pPr>
              <a:defRPr>
                <a:solidFill>
                  <a:schemeClr val="tx1">
                    <a:lumMod val="75000"/>
                    <a:lumOff val="25000"/>
                  </a:schemeClr>
                </a:solidFill>
              </a:defRPr>
            </a:lvl1pPr>
          </a:lstStyle>
          <a:p>
            <a:fld id="{C5EF2332-01BF-834F-8236-50238282D533}" type="slidenum">
              <a:rPr lang="en-US" smtClean="0"/>
              <a:pPr/>
              <a:t>‹#›</a:t>
            </a:fld>
            <a:endParaRPr lang="en-US"/>
          </a:p>
        </p:txBody>
      </p:sp>
    </p:spTree>
    <p:extLst>
      <p:ext uri="{BB962C8B-B14F-4D97-AF65-F5344CB8AC3E}">
        <p14:creationId xmlns:p14="http://schemas.microsoft.com/office/powerpoint/2010/main" val="1370537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682B8-C849-1F4E-8FED-86CF39DF59A8}"/>
              </a:ext>
            </a:extLst>
          </p:cNvPr>
          <p:cNvSpPr>
            <a:spLocks noGrp="1"/>
          </p:cNvSpPr>
          <p:nvPr>
            <p:ph type="title"/>
          </p:nvPr>
        </p:nvSpPr>
        <p:spPr>
          <a:xfrm>
            <a:off x="839788" y="457200"/>
            <a:ext cx="3932237" cy="1600200"/>
          </a:xfrm>
          <a:prstGeom prst="rect">
            <a:avLst/>
          </a:prstGeom>
        </p:spPr>
        <p:txBody>
          <a:bodyPr anchor="ctr">
            <a:normAutofit/>
          </a:bodyPr>
          <a:lstStyle>
            <a:lvl1pPr>
              <a:defRPr sz="2800">
                <a:solidFill>
                  <a:schemeClr val="tx1">
                    <a:lumMod val="75000"/>
                    <a:lumOff val="25000"/>
                  </a:schemeClr>
                </a:solidFill>
              </a:defRPr>
            </a:lvl1pPr>
          </a:lstStyle>
          <a:p>
            <a:r>
              <a:rPr lang="en-GB" dirty="0"/>
              <a:t>Click to edit Master title style</a:t>
            </a:r>
            <a:endParaRPr lang="en-US" dirty="0"/>
          </a:p>
        </p:txBody>
      </p:sp>
      <p:sp>
        <p:nvSpPr>
          <p:cNvPr id="3" name="Picture Placeholder 2">
            <a:extLst>
              <a:ext uri="{FF2B5EF4-FFF2-40B4-BE49-F238E27FC236}">
                <a16:creationId xmlns:a16="http://schemas.microsoft.com/office/drawing/2014/main" id="{26A410FE-1E10-8C4A-BD9D-9A0F6C9D1E52}"/>
              </a:ext>
            </a:extLst>
          </p:cNvPr>
          <p:cNvSpPr>
            <a:spLocks noGrp="1"/>
          </p:cNvSpPr>
          <p:nvPr>
            <p:ph type="pic" idx="1"/>
          </p:nvPr>
        </p:nvSpPr>
        <p:spPr>
          <a:xfrm>
            <a:off x="5183188" y="987429"/>
            <a:ext cx="6172200" cy="4873625"/>
          </a:xfrm>
        </p:spPr>
        <p:txBody>
          <a:bodyPr/>
          <a:lstStyle>
            <a:lvl1pPr marL="0" indent="0">
              <a:buNone/>
              <a:defRPr sz="1800">
                <a:solidFill>
                  <a:schemeClr val="tx1">
                    <a:lumMod val="75000"/>
                    <a:lumOff val="25000"/>
                  </a:schemeClr>
                </a:solidFill>
              </a:defRPr>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en-GB" dirty="0"/>
              <a:t>Click icon to add picture</a:t>
            </a:r>
            <a:endParaRPr lang="en-US" dirty="0"/>
          </a:p>
        </p:txBody>
      </p:sp>
      <p:sp>
        <p:nvSpPr>
          <p:cNvPr id="4" name="Text Placeholder 3">
            <a:extLst>
              <a:ext uri="{FF2B5EF4-FFF2-40B4-BE49-F238E27FC236}">
                <a16:creationId xmlns:a16="http://schemas.microsoft.com/office/drawing/2014/main" id="{CA622F09-1B36-2F4E-8EEA-BAEEB3FD2B96}"/>
              </a:ext>
            </a:extLst>
          </p:cNvPr>
          <p:cNvSpPr>
            <a:spLocks noGrp="1"/>
          </p:cNvSpPr>
          <p:nvPr>
            <p:ph type="body" sz="half" idx="2"/>
          </p:nvPr>
        </p:nvSpPr>
        <p:spPr>
          <a:xfrm>
            <a:off x="839788" y="2057400"/>
            <a:ext cx="3932237" cy="3811588"/>
          </a:xfrm>
        </p:spPr>
        <p:txBody>
          <a:bodyPr>
            <a:normAutofit/>
          </a:bodyPr>
          <a:lstStyle>
            <a:lvl1pPr marL="0" indent="0">
              <a:buNone/>
              <a:defRPr sz="1800">
                <a:solidFill>
                  <a:schemeClr val="tx1">
                    <a:lumMod val="75000"/>
                    <a:lumOff val="25000"/>
                  </a:schemeClr>
                </a:solidFill>
              </a:defRPr>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GB" dirty="0"/>
              <a:t>Click to edit Master text styles</a:t>
            </a:r>
          </a:p>
        </p:txBody>
      </p:sp>
      <p:sp>
        <p:nvSpPr>
          <p:cNvPr id="5" name="Date Placeholder 4">
            <a:extLst>
              <a:ext uri="{FF2B5EF4-FFF2-40B4-BE49-F238E27FC236}">
                <a16:creationId xmlns:a16="http://schemas.microsoft.com/office/drawing/2014/main" id="{96A97009-98F8-D441-A078-A31F891B49A4}"/>
              </a:ext>
            </a:extLst>
          </p:cNvPr>
          <p:cNvSpPr>
            <a:spLocks noGrp="1"/>
          </p:cNvSpPr>
          <p:nvPr>
            <p:ph type="dt" sz="half" idx="10"/>
          </p:nvPr>
        </p:nvSpPr>
        <p:spPr/>
        <p:txBody>
          <a:bodyPr/>
          <a:lstStyle>
            <a:lvl1pPr>
              <a:defRPr>
                <a:solidFill>
                  <a:schemeClr val="tx1">
                    <a:lumMod val="75000"/>
                    <a:lumOff val="25000"/>
                  </a:schemeClr>
                </a:solidFill>
              </a:defRPr>
            </a:lvl1pPr>
          </a:lstStyle>
          <a:p>
            <a:fld id="{241EB5C9-1307-BA42-ABA2-0BC069CD8E7F}" type="datetimeFigureOut">
              <a:rPr lang="en-US" smtClean="0"/>
              <a:pPr/>
              <a:t>9/26/23</a:t>
            </a:fld>
            <a:endParaRPr lang="en-US"/>
          </a:p>
        </p:txBody>
      </p:sp>
      <p:sp>
        <p:nvSpPr>
          <p:cNvPr id="6" name="Footer Placeholder 5">
            <a:extLst>
              <a:ext uri="{FF2B5EF4-FFF2-40B4-BE49-F238E27FC236}">
                <a16:creationId xmlns:a16="http://schemas.microsoft.com/office/drawing/2014/main" id="{38CACA9B-B433-8E45-A2A3-CD0940DBC86C}"/>
              </a:ext>
            </a:extLst>
          </p:cNvPr>
          <p:cNvSpPr>
            <a:spLocks noGrp="1"/>
          </p:cNvSpPr>
          <p:nvPr>
            <p:ph type="ftr" sz="quarter" idx="11"/>
          </p:nvPr>
        </p:nvSpPr>
        <p:spPr>
          <a:xfrm>
            <a:off x="4038600" y="6356354"/>
            <a:ext cx="4114800" cy="365125"/>
          </a:xfrm>
          <a:prstGeom prst="rect">
            <a:avLst/>
          </a:prstGeom>
        </p:spPr>
        <p:txBody>
          <a:bodyPr/>
          <a:lstStyle>
            <a:lvl1pPr>
              <a:defRPr>
                <a:solidFill>
                  <a:schemeClr val="tx1">
                    <a:lumMod val="75000"/>
                    <a:lumOff val="25000"/>
                  </a:schemeClr>
                </a:solidFill>
              </a:defRPr>
            </a:lvl1pPr>
          </a:lstStyle>
          <a:p>
            <a:endParaRPr lang="en-US"/>
          </a:p>
        </p:txBody>
      </p:sp>
      <p:sp>
        <p:nvSpPr>
          <p:cNvPr id="7" name="Slide Number Placeholder 6">
            <a:extLst>
              <a:ext uri="{FF2B5EF4-FFF2-40B4-BE49-F238E27FC236}">
                <a16:creationId xmlns:a16="http://schemas.microsoft.com/office/drawing/2014/main" id="{A3FA396B-3342-4645-AC86-58732AAEFE03}"/>
              </a:ext>
            </a:extLst>
          </p:cNvPr>
          <p:cNvSpPr>
            <a:spLocks noGrp="1"/>
          </p:cNvSpPr>
          <p:nvPr>
            <p:ph type="sldNum" sz="quarter" idx="12"/>
          </p:nvPr>
        </p:nvSpPr>
        <p:spPr/>
        <p:txBody>
          <a:bodyPr/>
          <a:lstStyle>
            <a:lvl1pPr>
              <a:defRPr>
                <a:solidFill>
                  <a:schemeClr val="tx1">
                    <a:lumMod val="75000"/>
                    <a:lumOff val="25000"/>
                  </a:schemeClr>
                </a:solidFill>
              </a:defRPr>
            </a:lvl1pPr>
          </a:lstStyle>
          <a:p>
            <a:fld id="{C5EF2332-01BF-834F-8236-50238282D533}" type="slidenum">
              <a:rPr lang="en-US" smtClean="0"/>
              <a:pPr/>
              <a:t>‹#›</a:t>
            </a:fld>
            <a:endParaRPr lang="en-US"/>
          </a:p>
        </p:txBody>
      </p:sp>
    </p:spTree>
    <p:extLst>
      <p:ext uri="{BB962C8B-B14F-4D97-AF65-F5344CB8AC3E}">
        <p14:creationId xmlns:p14="http://schemas.microsoft.com/office/powerpoint/2010/main" val="2187760234"/>
      </p:ext>
    </p:extLst>
  </p:cSld>
  <p:clrMapOvr>
    <a:masterClrMapping/>
  </p:clrMapOvr>
</p:sldLayout>
</file>

<file path=ppt/slideMasters/_rels/slideMaster1.xml.rels><?xml version="1.0" encoding="UTF-8"?><Relationships xmlns="http://schemas.openxmlformats.org/package/2006/relationships"><Relationship Id="rId8" Target="../slideLayouts/slideLayout8.xml" Type="http://schemas.openxmlformats.org/officeDocument/2006/relationships/slideLayout" /><Relationship Id="rId13" Target="../theme/theme1.xml" Type="http://schemas.openxmlformats.org/officeDocument/2006/relationships/theme" /><Relationship Id="rId3" Target="../slideLayouts/slideLayout3.xml" Type="http://schemas.openxmlformats.org/officeDocument/2006/relationships/slideLayout" /><Relationship Id="rId7" Target="../slideLayouts/slideLayout7.xml" Type="http://schemas.openxmlformats.org/officeDocument/2006/relationships/slideLayout" /><Relationship Id="rId12" Target="../slideLayouts/slideLayout12.xml" Type="http://schemas.openxmlformats.org/officeDocument/2006/relationships/slideLayout" /><Relationship Id="rId2" Target="../slideLayouts/slideLayout2.xml" Type="http://schemas.openxmlformats.org/officeDocument/2006/relationships/slideLayout" /><Relationship Id="rId1" Target="../slideLayouts/slideLayout1.xml" Type="http://schemas.openxmlformats.org/officeDocument/2006/relationships/slideLayout" /><Relationship Id="rId6" Target="../slideLayouts/slideLayout6.xml" Type="http://schemas.openxmlformats.org/officeDocument/2006/relationships/slideLayout" /><Relationship Id="rId11" Target="../slideLayouts/slideLayout11.xml" Type="http://schemas.openxmlformats.org/officeDocument/2006/relationships/slideLayout" /><Relationship Id="rId5" Target="../slideLayouts/slideLayout5.xml" Type="http://schemas.openxmlformats.org/officeDocument/2006/relationships/slideLayout" /><Relationship Id="rId10" Target="../slideLayouts/slideLayout10.xml" Type="http://schemas.openxmlformats.org/officeDocument/2006/relationships/slideLayout" /><Relationship Id="rId4" Target="../slideLayouts/slideLayout4.xml" Type="http://schemas.openxmlformats.org/officeDocument/2006/relationships/slideLayout" /><Relationship Id="rId9" Target="../slideLayouts/slideLayout9.xml" Type="http://schemas.openxmlformats.org/officeDocument/2006/relationships/slideLayout"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chemeClr val="bg1">
            <a:lumMod val="95000"/>
            <a:alpha val="0"/>
          </a:schemeClr>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27BF5EA-1FF6-EB48-B367-10F16FE226B4}"/>
              </a:ext>
            </a:extLst>
          </p:cNvPr>
          <p:cNvSpPr>
            <a:spLocks noGrp="1"/>
          </p:cNvSpPr>
          <p:nvPr>
            <p:ph idx="1" type="body"/>
          </p:nvPr>
        </p:nvSpPr>
        <p:spPr>
          <a:xfrm>
            <a:off x="838200" y="1825625"/>
            <a:ext cx="10515600" cy="4351338"/>
          </a:xfrm>
          <a:prstGeom prst="rect">
            <a:avLst/>
          </a:prstGeom>
        </p:spPr>
        <p:txBody>
          <a:bodyPr bIns="45720" lIns="91440" rIns="91440" rtlCol="0" tIns="45720" vert="horz">
            <a:normAutofit/>
          </a:bodyPr>
          <a:lstStyle/>
          <a:p>
            <a:pPr lvl="0"/>
            <a:r>
              <a:rPr dirty="0" lang="en-GB"/>
              <a:t>Click to edit Master text styles</a:t>
            </a:r>
          </a:p>
          <a:p>
            <a:pPr lvl="1"/>
            <a:r>
              <a:rPr dirty="0" lang="en-GB"/>
              <a:t>Second level</a:t>
            </a:r>
          </a:p>
          <a:p>
            <a:pPr lvl="2"/>
            <a:r>
              <a:rPr dirty="0" lang="en-GB"/>
              <a:t>Third level</a:t>
            </a:r>
          </a:p>
          <a:p>
            <a:pPr lvl="3"/>
            <a:r>
              <a:rPr dirty="0" lang="en-GB"/>
              <a:t>Fourth level</a:t>
            </a:r>
          </a:p>
          <a:p>
            <a:pPr lvl="4"/>
            <a:r>
              <a:rPr dirty="0" lang="en-GB"/>
              <a:t>Fifth level</a:t>
            </a:r>
            <a:endParaRPr dirty="0" lang="en-US"/>
          </a:p>
        </p:txBody>
      </p:sp>
      <p:sp>
        <p:nvSpPr>
          <p:cNvPr id="4" name="Date Placeholder 3">
            <a:extLst>
              <a:ext uri="{FF2B5EF4-FFF2-40B4-BE49-F238E27FC236}">
                <a16:creationId xmlns:a16="http://schemas.microsoft.com/office/drawing/2014/main" id="{DDF491ED-FFB7-904F-8814-ED29EAA4264A}"/>
              </a:ext>
            </a:extLst>
          </p:cNvPr>
          <p:cNvSpPr>
            <a:spLocks noGrp="1"/>
          </p:cNvSpPr>
          <p:nvPr>
            <p:ph idx="2" sz="half" type="dt"/>
          </p:nvPr>
        </p:nvSpPr>
        <p:spPr>
          <a:xfrm>
            <a:off x="838200" y="6356354"/>
            <a:ext cx="2743200" cy="365125"/>
          </a:xfrm>
          <a:prstGeom prst="rect">
            <a:avLst/>
          </a:prstGeom>
        </p:spPr>
        <p:txBody>
          <a:bodyPr anchor="ctr" bIns="45720" lIns="91440" rIns="91440" rtlCol="0" tIns="45720" vert="horz"/>
          <a:lstStyle>
            <a:lvl1pPr algn="l">
              <a:defRPr sz="675">
                <a:solidFill>
                  <a:schemeClr val="tx1">
                    <a:lumMod val="75000"/>
                    <a:lumOff val="25000"/>
                  </a:schemeClr>
                </a:solidFill>
                <a:latin charset="0" pitchFamily="2" typeface="Atkinson Hyperlegible"/>
              </a:defRPr>
            </a:lvl1pPr>
          </a:lstStyle>
          <a:p>
            <a:fld id="{241EB5C9-1307-BA42-ABA2-0BC069CD8E7F}" type="datetimeFigureOut">
              <a:rPr lang="en-US" smtClean="0"/>
              <a:pPr/>
              <a:t>9/26/23</a:t>
            </a:fld>
            <a:endParaRPr lang="en-US"/>
          </a:p>
        </p:txBody>
      </p:sp>
      <p:sp>
        <p:nvSpPr>
          <p:cNvPr id="6" name="Slide Number Placeholder 5">
            <a:extLst>
              <a:ext uri="{FF2B5EF4-FFF2-40B4-BE49-F238E27FC236}">
                <a16:creationId xmlns:a16="http://schemas.microsoft.com/office/drawing/2014/main" id="{2DC6F4AD-BD6B-CE47-88CB-D7910584936B}"/>
              </a:ext>
            </a:extLst>
          </p:cNvPr>
          <p:cNvSpPr>
            <a:spLocks noGrp="1"/>
          </p:cNvSpPr>
          <p:nvPr>
            <p:ph idx="4" sz="quarter" type="sldNum"/>
          </p:nvPr>
        </p:nvSpPr>
        <p:spPr>
          <a:xfrm>
            <a:off x="8610600" y="6356354"/>
            <a:ext cx="1993710" cy="365125"/>
          </a:xfrm>
          <a:prstGeom prst="rect">
            <a:avLst/>
          </a:prstGeom>
        </p:spPr>
        <p:txBody>
          <a:bodyPr anchor="ctr" bIns="45720" lIns="91440" rIns="91440" rtlCol="0" tIns="45720" vert="horz"/>
          <a:lstStyle>
            <a:lvl1pPr algn="r">
              <a:defRPr sz="675">
                <a:solidFill>
                  <a:schemeClr val="tx1">
                    <a:lumMod val="75000"/>
                    <a:lumOff val="25000"/>
                  </a:schemeClr>
                </a:solidFill>
                <a:latin charset="0" pitchFamily="2" typeface="Atkinson Hyperlegible"/>
              </a:defRPr>
            </a:lvl1pPr>
          </a:lstStyle>
          <a:p>
            <a:fld id="{C5EF2332-01BF-834F-8236-50238282D533}" type="slidenum">
              <a:rPr lang="en-US" smtClean="0"/>
              <a:pPr/>
              <a:t>‹#›</a:t>
            </a:fld>
            <a:endParaRPr lang="en-US"/>
          </a:p>
        </p:txBody>
      </p:sp>
      <p:sp>
        <p:nvSpPr>
          <p:cNvPr id="7" name="Footer Placeholder 6">
            <a:extLst>
              <a:ext uri="{FF2B5EF4-FFF2-40B4-BE49-F238E27FC236}">
                <a16:creationId xmlns:a16="http://schemas.microsoft.com/office/drawing/2014/main" id="{FE305052-7E31-8548-802E-BBA9CB132D12}"/>
              </a:ext>
            </a:extLst>
          </p:cNvPr>
          <p:cNvSpPr>
            <a:spLocks noGrp="1"/>
          </p:cNvSpPr>
          <p:nvPr>
            <p:ph idx="3" sz="quarter" type="ftr"/>
          </p:nvPr>
        </p:nvSpPr>
        <p:spPr>
          <a:xfrm>
            <a:off x="4038600" y="6356351"/>
            <a:ext cx="4114800" cy="365125"/>
          </a:xfrm>
          <a:prstGeom prst="rect">
            <a:avLst/>
          </a:prstGeom>
        </p:spPr>
        <p:txBody>
          <a:bodyPr anchor="ctr" bIns="45720" lIns="91440" rIns="91440" rtlCol="0" tIns="45720" vert="horz"/>
          <a:lstStyle>
            <a:lvl1pPr algn="ctr">
              <a:defRPr sz="1200">
                <a:solidFill>
                  <a:schemeClr val="tx1">
                    <a:lumMod val="75000"/>
                    <a:lumOff val="25000"/>
                  </a:schemeClr>
                </a:solidFill>
                <a:latin charset="0" pitchFamily="2" typeface="Atkinson Hyperlegible"/>
              </a:defRPr>
            </a:lvl1pPr>
          </a:lstStyle>
          <a:p>
            <a:endParaRPr lang="en-US"/>
          </a:p>
        </p:txBody>
      </p:sp>
      <p:sp>
        <p:nvSpPr>
          <p:cNvPr id="8" name="Title Placeholder 7">
            <a:extLst>
              <a:ext uri="{FF2B5EF4-FFF2-40B4-BE49-F238E27FC236}">
                <a16:creationId xmlns:a16="http://schemas.microsoft.com/office/drawing/2014/main" id="{A9FF2A29-0C17-AD44-9B62-E2C61042DF29}"/>
              </a:ext>
            </a:extLst>
          </p:cNvPr>
          <p:cNvSpPr>
            <a:spLocks noGrp="1"/>
          </p:cNvSpPr>
          <p:nvPr>
            <p:ph type="title"/>
          </p:nvPr>
        </p:nvSpPr>
        <p:spPr>
          <a:xfrm>
            <a:off x="838200" y="365126"/>
            <a:ext cx="10515600" cy="1325563"/>
          </a:xfrm>
          <a:prstGeom prst="rect">
            <a:avLst/>
          </a:prstGeom>
        </p:spPr>
        <p:txBody>
          <a:bodyPr anchor="ctr" bIns="45720" lIns="91440" rIns="91440" rtlCol="0" tIns="45720" vert="horz">
            <a:normAutofit/>
          </a:bodyPr>
          <a:lstStyle/>
          <a:p>
            <a:r>
              <a:rPr dirty="0" lang="en-GB"/>
              <a:t>Click to edit Master title style</a:t>
            </a:r>
            <a:endParaRPr dirty="0" lang="en-US"/>
          </a:p>
        </p:txBody>
      </p:sp>
    </p:spTree>
    <p:extLst>
      <p:ext uri="{BB962C8B-B14F-4D97-AF65-F5344CB8AC3E}">
        <p14:creationId xmlns:p14="http://schemas.microsoft.com/office/powerpoint/2010/main" val="3225650749"/>
      </p:ext>
    </p:extLst>
  </p:cSld>
  <p:clrMap accent1="accent1" accent2="accent2" accent3="accent3" accent4="accent4" accent5="accent5" accent6="accent6" bg1="lt1" bg2="lt2" folHlink="folHlink" hlink="hlink" tx1="dk1" tx2="dk2"/>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txStyles>
    <p:titleStyle>
      <a:lvl1pPr algn="l" defTabSz="514350" eaLnBrk="1" hangingPunct="1" latinLnBrk="0" rtl="0">
        <a:lnSpc>
          <a:spcPct val="90000"/>
        </a:lnSpc>
        <a:spcBef>
          <a:spcPct val="0"/>
        </a:spcBef>
        <a:buNone/>
        <a:defRPr b="1" baseline="0" i="0" kern="1200" sz="3200">
          <a:solidFill>
            <a:schemeClr val="tx1"/>
          </a:solidFill>
          <a:latin charset="0" pitchFamily="2" typeface="Atkinson Hyperlegible"/>
          <a:ea typeface="+mj-ea"/>
          <a:cs charset="-79" panose="020B0502020104020203" pitchFamily="34" typeface="Gill Sans"/>
        </a:defRPr>
      </a:lvl1pPr>
    </p:titleStyle>
    <p:bodyStyle>
      <a:lvl1pPr algn="l" defTabSz="514350" eaLnBrk="1" hangingPunct="1" indent="-128588" latinLnBrk="0" marL="128588" rtl="0">
        <a:lnSpc>
          <a:spcPts val="2400"/>
        </a:lnSpc>
        <a:spcBef>
          <a:spcPts val="1600"/>
        </a:spcBef>
        <a:buFont charset="0" panose="020B0604020202020204" pitchFamily="34" typeface="Arial"/>
        <a:buChar char="•"/>
        <a:defRPr b="0" baseline="0" i="0" kern="1200" sz="1800">
          <a:solidFill>
            <a:schemeClr val="tx1"/>
          </a:solidFill>
          <a:latin charset="0" pitchFamily="2" typeface="Atkinson Hyperlegible"/>
          <a:ea typeface="+mn-ea"/>
          <a:cs charset="0" panose="020B0604020202020204" pitchFamily="34" typeface="Arial"/>
        </a:defRPr>
      </a:lvl1pPr>
      <a:lvl2pPr algn="l" defTabSz="514350" eaLnBrk="1" hangingPunct="1" indent="-128588" latinLnBrk="0" marL="385763" rtl="0">
        <a:lnSpc>
          <a:spcPts val="2400"/>
        </a:lnSpc>
        <a:spcBef>
          <a:spcPts val="1600"/>
        </a:spcBef>
        <a:buFont charset="0" panose="020B0604020202020204" pitchFamily="34" typeface="Arial"/>
        <a:buChar char="•"/>
        <a:defRPr b="0" baseline="0" i="0" kern="1200" sz="1800">
          <a:solidFill>
            <a:schemeClr val="tx1"/>
          </a:solidFill>
          <a:latin charset="0" pitchFamily="2" typeface="Atkinson Hyperlegible"/>
          <a:ea typeface="+mn-ea"/>
          <a:cs charset="0" panose="020B0604020202020204" pitchFamily="34" typeface="Arial"/>
        </a:defRPr>
      </a:lvl2pPr>
      <a:lvl3pPr algn="l" defTabSz="514350" eaLnBrk="1" hangingPunct="1" indent="-128588" latinLnBrk="0" marL="642938" rtl="0">
        <a:lnSpc>
          <a:spcPts val="2400"/>
        </a:lnSpc>
        <a:spcBef>
          <a:spcPts val="1600"/>
        </a:spcBef>
        <a:buFont charset="0" panose="020B0604020202020204" pitchFamily="34" typeface="Arial"/>
        <a:buChar char="•"/>
        <a:defRPr b="0" baseline="0" i="0" kern="1200" sz="1800">
          <a:solidFill>
            <a:schemeClr val="tx1"/>
          </a:solidFill>
          <a:latin charset="0" pitchFamily="2" typeface="Atkinson Hyperlegible"/>
          <a:ea typeface="+mn-ea"/>
          <a:cs charset="0" panose="020B0604020202020204" pitchFamily="34" typeface="Arial"/>
        </a:defRPr>
      </a:lvl3pPr>
      <a:lvl4pPr algn="l" defTabSz="514350" eaLnBrk="1" hangingPunct="1" indent="-128588" latinLnBrk="0" marL="900113" rtl="0">
        <a:lnSpc>
          <a:spcPts val="2400"/>
        </a:lnSpc>
        <a:spcBef>
          <a:spcPts val="1600"/>
        </a:spcBef>
        <a:buFont charset="0" panose="020B0604020202020204" pitchFamily="34" typeface="Arial"/>
        <a:buChar char="•"/>
        <a:defRPr b="0" baseline="0" i="0" kern="1200" sz="1800">
          <a:solidFill>
            <a:schemeClr val="tx1"/>
          </a:solidFill>
          <a:latin charset="0" pitchFamily="2" typeface="Atkinson Hyperlegible"/>
          <a:ea typeface="+mn-ea"/>
          <a:cs charset="0" panose="020B0604020202020204" pitchFamily="34" typeface="Arial"/>
        </a:defRPr>
      </a:lvl4pPr>
      <a:lvl5pPr algn="l" defTabSz="514350" eaLnBrk="1" hangingPunct="1" indent="-128588" latinLnBrk="0" marL="1157288" rtl="0">
        <a:lnSpc>
          <a:spcPts val="2400"/>
        </a:lnSpc>
        <a:spcBef>
          <a:spcPts val="1600"/>
        </a:spcBef>
        <a:buFont charset="0" panose="020B0604020202020204" pitchFamily="34" typeface="Arial"/>
        <a:buChar char="•"/>
        <a:defRPr b="0" baseline="0" i="0" kern="1200" sz="1800">
          <a:solidFill>
            <a:schemeClr val="tx1"/>
          </a:solidFill>
          <a:latin charset="0" pitchFamily="2" typeface="Atkinson Hyperlegible"/>
          <a:ea typeface="+mn-ea"/>
          <a:cs charset="0" panose="020B0604020202020204" pitchFamily="34" typeface="Arial"/>
        </a:defRPr>
      </a:lvl5pPr>
      <a:lvl6pPr algn="l" defTabSz="514350" eaLnBrk="1" hangingPunct="1" indent="-128588" latinLnBrk="0" marL="1414463" rtl="0">
        <a:lnSpc>
          <a:spcPct val="90000"/>
        </a:lnSpc>
        <a:spcBef>
          <a:spcPts val="281"/>
        </a:spcBef>
        <a:buFont charset="0" panose="020B0604020202020204" pitchFamily="34" typeface="Arial"/>
        <a:buChar char="•"/>
        <a:defRPr kern="1200" sz="1013">
          <a:solidFill>
            <a:schemeClr val="tx1"/>
          </a:solidFill>
          <a:latin typeface="+mn-lt"/>
          <a:ea typeface="+mn-ea"/>
          <a:cs typeface="+mn-cs"/>
        </a:defRPr>
      </a:lvl6pPr>
      <a:lvl7pPr algn="l" defTabSz="514350" eaLnBrk="1" hangingPunct="1" indent="-128588" latinLnBrk="0" marL="1671638" rtl="0">
        <a:lnSpc>
          <a:spcPct val="90000"/>
        </a:lnSpc>
        <a:spcBef>
          <a:spcPts val="281"/>
        </a:spcBef>
        <a:buFont charset="0" panose="020B0604020202020204" pitchFamily="34" typeface="Arial"/>
        <a:buChar char="•"/>
        <a:defRPr kern="1200" sz="1013">
          <a:solidFill>
            <a:schemeClr val="tx1"/>
          </a:solidFill>
          <a:latin typeface="+mn-lt"/>
          <a:ea typeface="+mn-ea"/>
          <a:cs typeface="+mn-cs"/>
        </a:defRPr>
      </a:lvl7pPr>
      <a:lvl8pPr algn="l" defTabSz="514350" eaLnBrk="1" hangingPunct="1" indent="-128588" latinLnBrk="0" marL="1928813" rtl="0">
        <a:lnSpc>
          <a:spcPct val="90000"/>
        </a:lnSpc>
        <a:spcBef>
          <a:spcPts val="281"/>
        </a:spcBef>
        <a:buFont charset="0" panose="020B0604020202020204" pitchFamily="34" typeface="Arial"/>
        <a:buChar char="•"/>
        <a:defRPr kern="1200" sz="1013">
          <a:solidFill>
            <a:schemeClr val="tx1"/>
          </a:solidFill>
          <a:latin typeface="+mn-lt"/>
          <a:ea typeface="+mn-ea"/>
          <a:cs typeface="+mn-cs"/>
        </a:defRPr>
      </a:lvl8pPr>
      <a:lvl9pPr algn="l" defTabSz="514350" eaLnBrk="1" hangingPunct="1" indent="-128588" latinLnBrk="0" marL="2185988" rtl="0">
        <a:lnSpc>
          <a:spcPct val="90000"/>
        </a:lnSpc>
        <a:spcBef>
          <a:spcPts val="281"/>
        </a:spcBef>
        <a:buFont charset="0" panose="020B0604020202020204" pitchFamily="34" typeface="Arial"/>
        <a:buChar char="•"/>
        <a:defRPr kern="1200" sz="1013">
          <a:solidFill>
            <a:schemeClr val="tx1"/>
          </a:solidFill>
          <a:latin typeface="+mn-lt"/>
          <a:ea typeface="+mn-ea"/>
          <a:cs typeface="+mn-cs"/>
        </a:defRPr>
      </a:lvl9pPr>
    </p:bodyStyle>
    <p:otherStyle>
      <a:defPPr>
        <a:defRPr lang="en-US"/>
      </a:defPPr>
      <a:lvl1pPr algn="l" defTabSz="514350" eaLnBrk="1" hangingPunct="1" latinLnBrk="0" marL="0" rtl="0">
        <a:defRPr kern="1200" sz="1013">
          <a:solidFill>
            <a:schemeClr val="tx1"/>
          </a:solidFill>
          <a:latin typeface="+mn-lt"/>
          <a:ea typeface="+mn-ea"/>
          <a:cs typeface="+mn-cs"/>
        </a:defRPr>
      </a:lvl1pPr>
      <a:lvl2pPr algn="l" defTabSz="514350" eaLnBrk="1" hangingPunct="1" latinLnBrk="0" marL="257175" rtl="0">
        <a:defRPr kern="1200" sz="1013">
          <a:solidFill>
            <a:schemeClr val="tx1"/>
          </a:solidFill>
          <a:latin typeface="+mn-lt"/>
          <a:ea typeface="+mn-ea"/>
          <a:cs typeface="+mn-cs"/>
        </a:defRPr>
      </a:lvl2pPr>
      <a:lvl3pPr algn="l" defTabSz="514350" eaLnBrk="1" hangingPunct="1" latinLnBrk="0" marL="514350" rtl="0">
        <a:defRPr kern="1200" sz="1013">
          <a:solidFill>
            <a:schemeClr val="tx1"/>
          </a:solidFill>
          <a:latin typeface="+mn-lt"/>
          <a:ea typeface="+mn-ea"/>
          <a:cs typeface="+mn-cs"/>
        </a:defRPr>
      </a:lvl3pPr>
      <a:lvl4pPr algn="l" defTabSz="514350" eaLnBrk="1" hangingPunct="1" latinLnBrk="0" marL="771525" rtl="0">
        <a:defRPr kern="1200" sz="1013">
          <a:solidFill>
            <a:schemeClr val="tx1"/>
          </a:solidFill>
          <a:latin typeface="+mn-lt"/>
          <a:ea typeface="+mn-ea"/>
          <a:cs typeface="+mn-cs"/>
        </a:defRPr>
      </a:lvl4pPr>
      <a:lvl5pPr algn="l" defTabSz="514350" eaLnBrk="1" hangingPunct="1" latinLnBrk="0" marL="1028700" rtl="0">
        <a:defRPr kern="1200" sz="1013">
          <a:solidFill>
            <a:schemeClr val="tx1"/>
          </a:solidFill>
          <a:latin typeface="+mn-lt"/>
          <a:ea typeface="+mn-ea"/>
          <a:cs typeface="+mn-cs"/>
        </a:defRPr>
      </a:lvl5pPr>
      <a:lvl6pPr algn="l" defTabSz="514350" eaLnBrk="1" hangingPunct="1" latinLnBrk="0" marL="1285875" rtl="0">
        <a:defRPr kern="1200" sz="1013">
          <a:solidFill>
            <a:schemeClr val="tx1"/>
          </a:solidFill>
          <a:latin typeface="+mn-lt"/>
          <a:ea typeface="+mn-ea"/>
          <a:cs typeface="+mn-cs"/>
        </a:defRPr>
      </a:lvl6pPr>
      <a:lvl7pPr algn="l" defTabSz="514350" eaLnBrk="1" hangingPunct="1" latinLnBrk="0" marL="1543050" rtl="0">
        <a:defRPr kern="1200" sz="1013">
          <a:solidFill>
            <a:schemeClr val="tx1"/>
          </a:solidFill>
          <a:latin typeface="+mn-lt"/>
          <a:ea typeface="+mn-ea"/>
          <a:cs typeface="+mn-cs"/>
        </a:defRPr>
      </a:lvl7pPr>
      <a:lvl8pPr algn="l" defTabSz="514350" eaLnBrk="1" hangingPunct="1" latinLnBrk="0" marL="1800225" rtl="0">
        <a:defRPr kern="1200" sz="1013">
          <a:solidFill>
            <a:schemeClr val="tx1"/>
          </a:solidFill>
          <a:latin typeface="+mn-lt"/>
          <a:ea typeface="+mn-ea"/>
          <a:cs typeface="+mn-cs"/>
        </a:defRPr>
      </a:lvl8pPr>
      <a:lvl9pPr algn="l" defTabSz="514350" eaLnBrk="1" hangingPunct="1" latinLnBrk="0" marL="2057400" rtl="0">
        <a:defRPr kern="1200" sz="1013">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Relationships xmlns="http://schemas.openxmlformats.org/package/2006/relationships"><Relationship Id="rId1" Type="http://schemas.openxmlformats.org/officeDocument/2006/relationships/slideLayout" Target="../slideLayouts/slideLayout3.xml" /></Relationships>
</file>

<file path=ppt/slides/_rels/slide3.xml.rels><?xml version="1.0" encoding="UTF-8"?><Relationships xmlns="http://schemas.openxmlformats.org/package/2006/relationships"><Relationship Id="rId1" Type="http://schemas.openxmlformats.org/officeDocument/2006/relationships/slideLayout" Target="../slideLayouts/slideLayout8.xml" /><Relationship Id="rId2" Type="http://schemas.openxmlformats.org/officeDocument/2006/relationships/hyperlink" Target="https://quarto.org/" TargetMode="External" /><Relationship Id="rId3" Type="http://schemas.openxmlformats.org/officeDocument/2006/relationships/hyperlink" Target="https://posit.co/products/enterprise/academy/" TargetMode="External" /><Relationship Id="rId4" Type="http://schemas.openxmlformats.org/officeDocument/2006/relationships/image" Target="../media/image2.png" /></Relationships>
</file>

<file path=ppt/slides/_rels/slide4.xml.rels><?xml version="1.0" encoding="UTF-8"?><Relationships xmlns="http://schemas.openxmlformats.org/package/2006/relationships"><Relationship Id="rId1" Type="http://schemas.openxmlformats.org/officeDocument/2006/relationships/slideLayout" Target="../slideLayouts/slideLayout8.xml" /><Relationship Id="rId2" Type="http://schemas.openxmlformats.org/officeDocument/2006/relationships/image" Target="../media/image3.png" /></Relationships>
</file>

<file path=ppt/slides/_rels/slide5.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hyperlink" Target="https://brailleinstitute.org/freefont" TargetMode="External" /></Relationships>
</file>

<file path=ppt/slides/_rels/slide6.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hyperlink" Target="https://www.pantone.com/uk/en/color-of-the-year/2023" TargetMode="External" /><Relationship Id="rId3" Type="http://schemas.openxmlformats.org/officeDocument/2006/relationships/hyperlink" Target="https://www.pantone.com/color-of-the-year-2022" TargetMode="External" /></Relationships>
</file>

<file path=ppt/slides/_rels/slide7.xml.rels><?xml version="1.0" encoding="UTF-8"?><Relationships xmlns="http://schemas.openxmlformats.org/package/2006/relationships"><Relationship Id="rId1" Type="http://schemas.openxmlformats.org/officeDocument/2006/relationships/slideLayout" Target="../slideLayouts/slideLayout2.xml" /><Relationship Id="rId4" Type="http://schemas.openxmlformats.org/officeDocument/2006/relationships/image" Target="../media/image6.png" /><Relationship Id="rId3" Type="http://schemas.openxmlformats.org/officeDocument/2006/relationships/image" Target="../media/image5.png" /><Relationship Id="rId2" Type="http://schemas.openxmlformats.org/officeDocument/2006/relationships/image" Target="../media/image4.png" /></Relationships>
</file>

<file path=ppt/slides/_rels/slide8.xml.rels><?xml version="1.0" encoding="UTF-8"?><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6EB9F-821C-3043-9B29-83C5977F52F4}"/>
              </a:ext>
            </a:extLst>
          </p:cNvPr>
          <p:cNvSpPr>
            <a:spLocks noGrp="1"/>
          </p:cNvSpPr>
          <p:nvPr>
            <p:ph type="ctrTitle"/>
          </p:nvPr>
        </p:nvSpPr>
        <p:spPr>
          <a:xfrm>
            <a:off x="1524000" y="1122364"/>
            <a:ext cx="9144000" cy="2396341"/>
          </a:xfrm>
          <a:prstGeom prst="rect">
            <a:avLst/>
          </a:prstGeom>
        </p:spPr>
        <p:txBody>
          <a:bodyPr/>
          <a:lstStyle/>
          <a:p>
            <a:pPr lvl="0" indent="0" marL="0">
              <a:buNone/>
            </a:pPr>
            <a:r>
              <a:rPr/>
              <a:t>Lab 00:  No lab in Welcome Week</a:t>
            </a:r>
          </a:p>
        </p:txBody>
      </p:sp>
      <p:sp>
        <p:nvSpPr>
          <p:cNvPr id="3" name="Subtitle 2">
            <a:extLst>
              <a:ext uri="{FF2B5EF4-FFF2-40B4-BE49-F238E27FC236}">
                <a16:creationId xmlns:a16="http://schemas.microsoft.com/office/drawing/2014/main" id="{8C337200-5D83-FE46-9E69-B6B1D353C69A}"/>
              </a:ext>
            </a:extLst>
          </p:cNvPr>
          <p:cNvSpPr>
            <a:spLocks noGrp="1"/>
          </p:cNvSpPr>
          <p:nvPr>
            <p:ph idx="1" type="subTitle"/>
          </p:nvPr>
        </p:nvSpPr>
        <p:spPr>
          <a:xfrm>
            <a:off x="1524000" y="3611302"/>
            <a:ext cx="9144000" cy="1646498"/>
          </a:xfrm>
        </p:spPr>
        <p:txBody>
          <a:bodyPr/>
          <a:lstStyle/>
          <a:p>
            <a:pPr lvl="0" indent="0" marL="0">
              <a:buNone/>
            </a:pPr>
            <a:r>
              <a:rPr/>
              <a:t>But just a big HELLO!</a:t>
            </a:r>
            <a:br/>
            <a:br/>
            <a:r>
              <a:rPr/>
              <a:t>Dr. Gordon Wright</a:t>
            </a:r>
          </a:p>
        </p:txBody>
      </p:sp>
      <p:sp>
        <p:nvSpPr>
          <p:cNvPr id="4" name="Date Placeholder 3">
            <a:extLst>
              <a:ext uri="{FF2B5EF4-FFF2-40B4-BE49-F238E27FC236}">
                <a16:creationId xmlns:a16="http://schemas.microsoft.com/office/drawing/2014/main" id="{1069A7C7-1ADA-474D-B8F0-3471D14F86DA}"/>
              </a:ext>
            </a:extLst>
          </p:cNvPr>
          <p:cNvSpPr>
            <a:spLocks noGrp="1"/>
          </p:cNvSpPr>
          <p:nvPr>
            <p:ph idx="10" sz="half" type="dt"/>
          </p:nvPr>
        </p:nvSpPr>
        <p:spPr/>
        <p:txBody>
          <a:bodyPr/>
          <a:lstStyle/>
          <a:p>
            <a:pPr lvl="0" indent="0" marL="0">
              <a:buNone/>
            </a:pPr>
            <a:r>
              <a:rPr/>
              <a:t>September 29, 2023</a:t>
            </a:r>
          </a:p>
        </p:txBody>
      </p:sp>
    </p:spTree>
  </p:cSl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A6CB2-D1B6-B94A-84C1-83C65423C650}"/>
              </a:ext>
            </a:extLst>
          </p:cNvPr>
          <p:cNvSpPr>
            <a:spLocks noGrp="1"/>
          </p:cNvSpPr>
          <p:nvPr>
            <p:ph type="title"/>
          </p:nvPr>
        </p:nvSpPr>
        <p:spPr>
          <a:xfrm>
            <a:off x="831851" y="1709742"/>
            <a:ext cx="10515600" cy="2852737"/>
          </a:xfrm>
          <a:prstGeom prst="rect">
            <a:avLst/>
          </a:prstGeom>
        </p:spPr>
        <p:txBody>
          <a:bodyPr/>
          <a:lstStyle/>
          <a:p>
            <a:pPr lvl="0" indent="0" marL="0">
              <a:buNone/>
            </a:pPr>
            <a:r>
              <a:rPr/>
              <a:t>This is not the Lab you are looking for.</a:t>
            </a:r>
          </a:p>
        </p:txBody>
      </p:sp>
    </p:spTree>
  </p:cSl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86003-B489-CA46-A95C-C1AECC0CA4D3}"/>
              </a:ext>
            </a:extLst>
          </p:cNvPr>
          <p:cNvSpPr>
            <a:spLocks noGrp="1"/>
          </p:cNvSpPr>
          <p:nvPr>
            <p:ph type="title"/>
          </p:nvPr>
        </p:nvSpPr>
        <p:spPr>
          <a:xfrm>
            <a:off x="839788" y="457200"/>
            <a:ext cx="3932237" cy="1600200"/>
          </a:xfrm>
          <a:prstGeom prst="rect">
            <a:avLst/>
          </a:prstGeom>
        </p:spPr>
        <p:txBody>
          <a:bodyPr/>
          <a:lstStyle/>
          <a:p>
            <a:pPr lvl="0" indent="0" marL="0">
              <a:buNone/>
            </a:pPr>
            <a:r>
              <a:rPr/>
              <a:t>Tips on RevealJS Slideshows (like this)</a:t>
            </a:r>
          </a:p>
        </p:txBody>
      </p:sp>
      <p:sp>
        <p:nvSpPr>
          <p:cNvPr id="4" name="Text Placeholder 3">
            <a:extLst>
              <a:ext uri="{FF2B5EF4-FFF2-40B4-BE49-F238E27FC236}">
                <a16:creationId xmlns:a16="http://schemas.microsoft.com/office/drawing/2014/main" id="{898BA411-2A54-A94A-B3FC-826281DBEADF}"/>
              </a:ext>
            </a:extLst>
          </p:cNvPr>
          <p:cNvSpPr>
            <a:spLocks noGrp="1"/>
          </p:cNvSpPr>
          <p:nvPr>
            <p:ph idx="2" sz="half" type="body"/>
          </p:nvPr>
        </p:nvSpPr>
        <p:spPr/>
        <p:txBody>
          <a:bodyPr/>
          <a:lstStyle/>
          <a:p>
            <a:pPr lvl="0" indent="0" marL="0">
              <a:buNone/>
            </a:pPr>
            <a:r>
              <a:rPr/>
              <a:t>These slides are created in </a:t>
            </a:r>
            <a:r>
              <a:rPr>
                <a:hlinkClick r:id="rId2"/>
              </a:rPr>
              <a:t>Quarto</a:t>
            </a:r>
            <a:r>
              <a:rPr/>
              <a:t>, an academic publishing system built by the makers of R (Posit). We will talk about </a:t>
            </a:r>
            <a:r>
              <a:rPr>
                <a:hlinkClick r:id="rId3"/>
              </a:rPr>
              <a:t>R, RStudio and Python</a:t>
            </a:r>
            <a:r>
              <a:rPr/>
              <a:t> a little bit this year.</a:t>
            </a:r>
          </a:p>
          <a:p>
            <a:pPr lvl="0" indent="0" marL="1270000">
              <a:buNone/>
            </a:pPr>
            <a:r>
              <a:rPr sz="2000" b="1"/>
              <a:t>Note</a:t>
            </a:r>
          </a:p>
          <a:p>
            <a:pPr lvl="0" indent="0" marL="1270000">
              <a:buNone/>
            </a:pPr>
            <a:r>
              <a:rPr sz="2000"/>
              <a:t>Slides, worksheets and the Website for the Module are all written using this system.</a:t>
            </a:r>
          </a:p>
          <a:p>
            <a:pPr lvl="0" indent="0" marL="0">
              <a:buNone/>
            </a:pPr>
            <a:r>
              <a:rPr/>
              <a:t>It automatically creates pdf, pptx, docs, html (and more) versions of the material, and is accessible and can combine complex calculations and written work, whether journal articles, presentations, or websites. You will see lots of this in action this year, but it is the new gold-standard for scientific publishing and teaching material production, and I have been using it for the last couple of years.</a:t>
            </a:r>
          </a:p>
          <a:p>
            <a:pPr lvl="0" indent="0" marL="0">
              <a:buNone/>
            </a:pPr>
            <a:r>
              <a:rPr/>
              <a:t>If you wonder how to work the slideshows that appear in the VLE like this yourself, here is a cheatsheet. You can navigate with the Arrow keys, and you can get an overview or go fullscreen with </a:t>
            </a:r>
            <a:r>
              <a:rPr>
                <a:latin typeface="Courier"/>
              </a:rPr>
              <a:t>O</a:t>
            </a:r>
            <a:r>
              <a:rPr/>
              <a:t> and </a:t>
            </a:r>
            <a:r>
              <a:rPr>
                <a:latin typeface="Courier"/>
              </a:rPr>
              <a:t>F</a:t>
            </a:r>
            <a:r>
              <a:rPr/>
              <a:t> respectively. Give it a shot if you are viewing this embedded in the VLE, or choose the RevealJS format in the right hand menu if you are on the website!</a:t>
            </a:r>
            <a:br/>
          </a:p>
          <a:p>
            <a:pPr lvl="0" indent="0" marL="0">
              <a:buNone/>
            </a:pPr>
            <a:r>
              <a:rPr/>
              <a:t>I shall be using these exact materials in the lectures and labs, so please feel free to ask any questions, or to ask for any changes.</a:t>
            </a:r>
          </a:p>
        </p:txBody>
      </p:sp>
      <p:pic>
        <p:nvPicPr>
          <p:cNvPr descr="images/RevealKeyBoardShortcuts.png" id="0" name="Picture 1"/>
          <p:cNvPicPr>
            <a:picLocks noGrp="1" noChangeAspect="1"/>
          </p:cNvPicPr>
          <p:nvPr/>
        </p:nvPicPr>
        <p:blipFill>
          <a:blip r:embed="rId4"/>
          <a:stretch>
            <a:fillRect/>
          </a:stretch>
        </p:blipFill>
        <p:spPr bwMode="auto">
          <a:xfrm>
            <a:off x="6248400" y="977900"/>
            <a:ext cx="4038600" cy="4864100"/>
          </a:xfrm>
          <a:prstGeom prst="rect">
            <a:avLst/>
          </a:prstGeom>
          <a:noFill/>
          <a:ln w="9525">
            <a:noFill/>
            <a:headEnd/>
            <a:tailEnd/>
          </a:ln>
        </p:spPr>
      </p:pic>
    </p:spTree>
  </p:cSl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86003-B489-CA46-A95C-C1AECC0CA4D3}"/>
              </a:ext>
            </a:extLst>
          </p:cNvPr>
          <p:cNvSpPr>
            <a:spLocks noGrp="1"/>
          </p:cNvSpPr>
          <p:nvPr>
            <p:ph type="title"/>
          </p:nvPr>
        </p:nvSpPr>
        <p:spPr>
          <a:xfrm>
            <a:off x="839788" y="457200"/>
            <a:ext cx="3932237" cy="1600200"/>
          </a:xfrm>
          <a:prstGeom prst="rect">
            <a:avLst/>
          </a:prstGeom>
        </p:spPr>
        <p:txBody>
          <a:bodyPr/>
          <a:lstStyle/>
          <a:p>
            <a:pPr lvl="0" indent="0" marL="0">
              <a:buNone/>
            </a:pPr>
            <a:r>
              <a:rPr/>
              <a:t>Accessibility is important</a:t>
            </a:r>
          </a:p>
        </p:txBody>
      </p:sp>
      <p:sp>
        <p:nvSpPr>
          <p:cNvPr id="4" name="Text Placeholder 3">
            <a:extLst>
              <a:ext uri="{FF2B5EF4-FFF2-40B4-BE49-F238E27FC236}">
                <a16:creationId xmlns:a16="http://schemas.microsoft.com/office/drawing/2014/main" id="{898BA411-2A54-A94A-B3FC-826281DBEADF}"/>
              </a:ext>
            </a:extLst>
          </p:cNvPr>
          <p:cNvSpPr>
            <a:spLocks noGrp="1"/>
          </p:cNvSpPr>
          <p:nvPr>
            <p:ph idx="2" sz="half" type="body"/>
          </p:nvPr>
        </p:nvSpPr>
        <p:spPr/>
        <p:txBody>
          <a:bodyPr/>
          <a:lstStyle/>
          <a:p>
            <a:pPr lvl="0" indent="0" marL="0">
              <a:buNone/>
            </a:pPr>
            <a:r>
              <a:rPr/>
              <a:t>Because this system uses markdown (text files) as input, rather than proprietary software formats like PowerPoint, it can be translated and transferred very easily.</a:t>
            </a:r>
          </a:p>
          <a:p>
            <a:pPr lvl="0" indent="0" marL="0">
              <a:buNone/>
            </a:pPr>
            <a:r>
              <a:rPr/>
              <a:t>The first couple of slides looked like this when I wrote them, and I can update them on my phone if I want and publish them to the website automatically in all formats.</a:t>
            </a:r>
          </a:p>
        </p:txBody>
      </p:sp>
      <p:pic>
        <p:nvPicPr>
          <p:cNvPr descr="images/Markdown%20example@2x.png" id="0" name="Picture 1"/>
          <p:cNvPicPr>
            <a:picLocks noGrp="1" noChangeAspect="1"/>
          </p:cNvPicPr>
          <p:nvPr/>
        </p:nvPicPr>
        <p:blipFill>
          <a:blip r:embed="rId2"/>
          <a:stretch>
            <a:fillRect/>
          </a:stretch>
        </p:blipFill>
        <p:spPr bwMode="auto">
          <a:xfrm>
            <a:off x="5689600" y="977900"/>
            <a:ext cx="5168900" cy="4864100"/>
          </a:xfrm>
          <a:prstGeom prst="rect">
            <a:avLst/>
          </a:prstGeom>
          <a:noFill/>
          <a:ln w="9525">
            <a:noFill/>
            <a:headEnd/>
            <a:tailEnd/>
          </a:ln>
        </p:spPr>
      </p:pic>
    </p:spTree>
  </p:cSl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lstStyle/>
          <a:p>
            <a:pPr lvl="0" indent="0" marL="0">
              <a:buNone/>
            </a:pPr>
            <a:r>
              <a:rPr/>
              <a:t>The font I am using</a:t>
            </a:r>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p>
            <a:pPr lvl="0" indent="0" marL="0">
              <a:buNone/>
            </a:pPr>
            <a:r>
              <a:rPr/>
              <a:t>The font I am using is called “Atkinson Hyperlegible” and was developed by the Braille Institute in 2022 to make materials more easily viewed by anyone with impaired vision, dyslexia, or with screen-readers. Have a look here </a:t>
            </a:r>
            <a:r>
              <a:rPr>
                <a:hlinkClick r:id="rId2"/>
              </a:rPr>
              <a:t>Atkinson Hyperlegible</a:t>
            </a:r>
          </a:p>
        </p:txBody>
      </p:sp>
    </p:spTree>
  </p:cSl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lstStyle/>
          <a:p>
            <a:pPr lvl="0" indent="0" marL="0">
              <a:buNone/>
            </a:pPr>
            <a:r>
              <a:rPr/>
              <a:t>Colours</a:t>
            </a:r>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p>
            <a:pPr lvl="0" indent="0" marL="0">
              <a:buNone/>
            </a:pPr>
            <a:r>
              <a:rPr/>
              <a:t>I am colour blind and so I have used an app to assess the contrast for all colours used on the site and the materials I produce. I have chosen Viva Magenta as the hero colour for the Lecture Slides and the Website - it was </a:t>
            </a:r>
            <a:r>
              <a:rPr>
                <a:hlinkClick r:id="rId2"/>
              </a:rPr>
              <a:t>Pantone Colour of the year in 2023</a:t>
            </a:r>
            <a:r>
              <a:rPr/>
              <a:t>. The Lab slides use </a:t>
            </a:r>
            <a:r>
              <a:rPr>
                <a:hlinkClick r:id="rId3"/>
              </a:rPr>
              <a:t>Veri Peri (Colour of the year 2022)</a:t>
            </a:r>
            <a:r>
              <a:rPr/>
              <a:t>.</a:t>
            </a:r>
          </a:p>
        </p:txBody>
      </p:sp>
    </p:spTree>
  </p:cSl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lstStyle/>
          <a:p>
            <a:pPr lvl="0" indent="0" marL="0">
              <a:buNone/>
            </a:pPr>
            <a:r>
              <a:rPr/>
              <a:t>Apologies for pictures of Dougal</a:t>
            </a:r>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p>
            <a:pPr lvl="0" indent="0" marL="0">
              <a:buNone/>
            </a:pPr>
            <a:r>
              <a:rPr/>
              <a:t>Once we get up and running with the year, I shall bring Dougal (my dog) in to visit, assuming nobody objects. He’s a good boy and I can’t resist sharing a couple of AI generated pictures of him.</a:t>
            </a:r>
          </a:p>
        </p:txBody>
      </p:sp>
      <p:pic>
        <p:nvPicPr>
          <p:cNvPr descr="images/124.png" id="0" name="Picture 1"/>
          <p:cNvPicPr>
            <a:picLocks noGrp="1" noChangeAspect="1"/>
          </p:cNvPicPr>
          <p:nvPr/>
        </p:nvPicPr>
        <p:blipFill>
          <a:blip r:embed="rId2"/>
          <a:stretch>
            <a:fillRect/>
          </a:stretch>
        </p:blipFill>
        <p:spPr bwMode="auto">
          <a:xfrm>
            <a:off x="3225800" y="1816100"/>
            <a:ext cx="5753100" cy="3835400"/>
          </a:xfrm>
          <a:prstGeom prst="rect">
            <a:avLst/>
          </a:prstGeom>
          <a:noFill/>
          <a:ln w="9525">
            <a:noFill/>
            <a:headEnd/>
            <a:tailEnd/>
          </a:ln>
        </p:spPr>
      </p:pic>
      <p:sp>
        <p:nvSpPr>
          <p:cNvPr id="1" name="TextBox 3"/>
          <p:cNvSpPr txBox="1"/>
          <p:nvPr/>
        </p:nvSpPr>
        <p:spPr>
          <a:xfrm>
            <a:off x="838200" y="5651500"/>
            <a:ext cx="10515600" cy="508000"/>
          </a:xfrm>
          <a:prstGeom prst="rect">
            <a:avLst/>
          </a:prstGeom>
          <a:noFill/>
        </p:spPr>
        <p:txBody>
          <a:bodyPr/>
          <a:lstStyle/>
          <a:p>
            <a:pPr lvl="0" indent="0" marL="0" algn="ctr">
              <a:buNone/>
            </a:pPr>
            <a:r>
              <a:rPr/>
              <a:t>Sir Dougal</a:t>
            </a:r>
          </a:p>
        </p:txBody>
      </p:sp>
      <p:pic>
        <p:nvPicPr>
          <p:cNvPr descr="images/110.png" id="0" name="Picture 1"/>
          <p:cNvPicPr>
            <a:picLocks noGrp="1" noChangeAspect="1"/>
          </p:cNvPicPr>
          <p:nvPr/>
        </p:nvPicPr>
        <p:blipFill>
          <a:blip r:embed="rId3"/>
          <a:stretch>
            <a:fillRect/>
          </a:stretch>
        </p:blipFill>
        <p:spPr bwMode="auto">
          <a:xfrm>
            <a:off x="3225800" y="1816100"/>
            <a:ext cx="5753100" cy="3835400"/>
          </a:xfrm>
          <a:prstGeom prst="rect">
            <a:avLst/>
          </a:prstGeom>
          <a:noFill/>
          <a:ln w="9525">
            <a:noFill/>
            <a:headEnd/>
            <a:tailEnd/>
          </a:ln>
        </p:spPr>
      </p:pic>
      <p:sp>
        <p:nvSpPr>
          <p:cNvPr id="1" name="TextBox 3"/>
          <p:cNvSpPr txBox="1"/>
          <p:nvPr/>
        </p:nvSpPr>
        <p:spPr>
          <a:xfrm>
            <a:off x="838200" y="5651500"/>
            <a:ext cx="10515600" cy="508000"/>
          </a:xfrm>
          <a:prstGeom prst="rect">
            <a:avLst/>
          </a:prstGeom>
          <a:noFill/>
        </p:spPr>
        <p:txBody>
          <a:bodyPr/>
          <a:lstStyle/>
          <a:p>
            <a:pPr lvl="0" indent="0" marL="0" algn="ctr">
              <a:buNone/>
            </a:pPr>
            <a:r>
              <a:rPr/>
              <a:t>SpaceCatDougal!</a:t>
            </a:r>
          </a:p>
        </p:txBody>
      </p:sp>
      <p:pic>
        <p:nvPicPr>
          <p:cNvPr descr="images/183.png" id="0" name="Picture 1"/>
          <p:cNvPicPr>
            <a:picLocks noGrp="1" noChangeAspect="1"/>
          </p:cNvPicPr>
          <p:nvPr/>
        </p:nvPicPr>
        <p:blipFill>
          <a:blip r:embed="rId4"/>
          <a:stretch>
            <a:fillRect/>
          </a:stretch>
        </p:blipFill>
        <p:spPr bwMode="auto">
          <a:xfrm>
            <a:off x="3225800" y="1816100"/>
            <a:ext cx="5753100" cy="3835400"/>
          </a:xfrm>
          <a:prstGeom prst="rect">
            <a:avLst/>
          </a:prstGeom>
          <a:noFill/>
          <a:ln w="9525">
            <a:noFill/>
            <a:headEnd/>
            <a:tailEnd/>
          </a:ln>
        </p:spPr>
      </p:pic>
      <p:sp>
        <p:nvSpPr>
          <p:cNvPr id="1" name="TextBox 3"/>
          <p:cNvSpPr txBox="1"/>
          <p:nvPr/>
        </p:nvSpPr>
        <p:spPr>
          <a:xfrm>
            <a:off x="838200" y="5651500"/>
            <a:ext cx="10515600" cy="508000"/>
          </a:xfrm>
          <a:prstGeom prst="rect">
            <a:avLst/>
          </a:prstGeom>
          <a:noFill/>
        </p:spPr>
        <p:txBody>
          <a:bodyPr/>
          <a:lstStyle/>
          <a:p>
            <a:pPr lvl="0" indent="0" marL="0" algn="ctr">
              <a:buNone/>
            </a:pPr>
            <a:r>
              <a:rPr/>
              <a:t>Dougal with a laser gun!</a:t>
            </a:r>
          </a:p>
        </p:txBody>
      </p:sp>
    </p:spTree>
  </p:cSl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lstStyle/>
          <a:p>
            <a:pPr lvl="0" indent="0" marL="0">
              <a:buNone/>
            </a:pPr>
            <a:r>
              <a:rPr/>
              <a:t>References</a:t>
            </a:r>
          </a:p>
        </p:txBody>
      </p:sp>
    </p:spTree>
  </p:cSld>
</p:sld>
</file>

<file path=ppt/theme/theme1.xml><?xml version="1.0" encoding="utf-8"?>
<a:theme xmlns:a="http://schemas.openxmlformats.org/drawingml/2006/main" name="gordonpp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Tw Cen MT-Rockwell">
      <a:maj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smic Latte" id="{689C1CBC-A372-ED4C-A38C-441AC706A1A4}" vid="{44785AA0-04C0-4846-AC8A-8123607AC8E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708</TotalTime>
  <Words>2</Words>
  <Application>Microsoft Macintosh PowerPoint</Application>
  <PresentationFormat>Widescreen</PresentationFormat>
  <Paragraphs>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Atkinson Hyperlegible</vt:lpstr>
      <vt:lpstr>Calibri</vt:lpstr>
      <vt:lpstr>gordonppt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 00:   No lab in Welcome Week</dc:title>
  <dc:creator>Dr. Gordon Wright</dc:creator>
  <cp:keywords/>
  <dcterms:created xsi:type="dcterms:W3CDTF">2024-02-18T23:01:01Z</dcterms:created>
  <dcterms:modified xsi:type="dcterms:W3CDTF">2024-02-18T23:01:01Z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quarto-vars">
    <vt:lpwstr/>
  </property>
  <property fmtid="{D5CDD505-2E9C-101B-9397-08002B2CF9AE}" pid="3" name="authors">
    <vt:lpwstr/>
  </property>
  <property fmtid="{D5CDD505-2E9C-101B-9397-08002B2CF9AE}" pid="4" name="biblio-config">
    <vt:lpwstr>True</vt:lpwstr>
  </property>
  <property fmtid="{D5CDD505-2E9C-101B-9397-08002B2CF9AE}" pid="5" name="bibliography">
    <vt:lpwstr/>
  </property>
  <property fmtid="{D5CDD505-2E9C-101B-9397-08002B2CF9AE}" pid="6" name="by-author">
    <vt:lpwstr/>
  </property>
  <property fmtid="{D5CDD505-2E9C-101B-9397-08002B2CF9AE}" pid="7" name="categories">
    <vt:lpwstr/>
  </property>
  <property fmtid="{D5CDD505-2E9C-101B-9397-08002B2CF9AE}" pid="8" name="citations-hover">
    <vt:lpwstr>True</vt:lpwstr>
  </property>
  <property fmtid="{D5CDD505-2E9C-101B-9397-08002B2CF9AE}" pid="9" name="comments">
    <vt:lpwstr/>
  </property>
  <property fmtid="{D5CDD505-2E9C-101B-9397-08002B2CF9AE}" pid="10" name="csl">
    <vt:lpwstr>../../apa7.csl</vt:lpwstr>
  </property>
  <property fmtid="{D5CDD505-2E9C-101B-9397-08002B2CF9AE}" pid="11" name="date">
    <vt:lpwstr>September 29, 2023</vt:lpwstr>
  </property>
  <property fmtid="{D5CDD505-2E9C-101B-9397-08002B2CF9AE}" pid="12" name="date-format">
    <vt:lpwstr>long</vt:lpwstr>
  </property>
  <property fmtid="{D5CDD505-2E9C-101B-9397-08002B2CF9AE}" pid="13" name="editor">
    <vt:lpwstr>visual</vt:lpwstr>
  </property>
  <property fmtid="{D5CDD505-2E9C-101B-9397-08002B2CF9AE}" pid="14" name="execute">
    <vt:lpwstr/>
  </property>
  <property fmtid="{D5CDD505-2E9C-101B-9397-08002B2CF9AE}" pid="15" name="header-includes">
    <vt:lpwstr/>
  </property>
  <property fmtid="{D5CDD505-2E9C-101B-9397-08002B2CF9AE}" pid="16" name="image">
    <vt:lpwstr>lab.png</vt:lpwstr>
  </property>
  <property fmtid="{D5CDD505-2E9C-101B-9397-08002B2CF9AE}" pid="17" name="include-after">
    <vt:lpwstr/>
  </property>
  <property fmtid="{D5CDD505-2E9C-101B-9397-08002B2CF9AE}" pid="18" name="include-before">
    <vt:lpwstr/>
  </property>
  <property fmtid="{D5CDD505-2E9C-101B-9397-08002B2CF9AE}" pid="19" name="labels">
    <vt:lpwstr/>
  </property>
  <property fmtid="{D5CDD505-2E9C-101B-9397-08002B2CF9AE}" pid="20" name="license">
    <vt:lpwstr/>
  </property>
  <property fmtid="{D5CDD505-2E9C-101B-9397-08002B2CF9AE}" pid="21" name="modulecode">
    <vt:lpwstr>PS52007D</vt:lpwstr>
  </property>
  <property fmtid="{D5CDD505-2E9C-101B-9397-08002B2CF9AE}" pid="22" name="params">
    <vt:lpwstr/>
  </property>
  <property fmtid="{D5CDD505-2E9C-101B-9397-08002B2CF9AE}" pid="23" name="subtitle">
    <vt:lpwstr>But just a big HELLO!</vt:lpwstr>
  </property>
  <property fmtid="{D5CDD505-2E9C-101B-9397-08002B2CF9AE}" pid="24" name="toc-title">
    <vt:lpwstr>Table of contents</vt:lpwstr>
  </property>
</Properties>
</file>