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5A72"/>
    <a:srgbClr val="325B74"/>
    <a:srgbClr val="DC322F"/>
    <a:srgbClr val="1A1A1A"/>
    <a:srgbClr val="E03135"/>
    <a:srgbClr val="C16069"/>
    <a:srgbClr val="FF3418"/>
    <a:srgbClr val="3A4152"/>
    <a:srgbClr val="4B556B"/>
    <a:srgbClr val="989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21818"/>
    <p:restoredTop autoAdjust="0" sz="94694"/>
  </p:normalViewPr>
  <p:slideViewPr>
    <p:cSldViewPr snapToGrid="0" snapToObjects="1">
      <p:cViewPr varScale="1">
        <p:scale>
          <a:sx d="100" n="121"/>
          <a:sy d="100" n="121"/>
        </p:scale>
        <p:origin x="344" y="176"/>
      </p:cViewPr>
      <p:guideLst>
        <p:guide orient="horz" pos="2160"/>
        <p:guide pos="384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1302"/>
            <a:ext cx="9144000" cy="164649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E5A21-E3F8-414E-8783-9B787CEE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A10B1-3C39-5B4F-85DD-4E44D8BD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 cartoon monkey holding a magnifying glass&#10;&#10;Description automatically generated">
            <a:extLst>
              <a:ext uri="{FF2B5EF4-FFF2-40B4-BE49-F238E27FC236}">
                <a16:creationId xmlns:a16="http://schemas.microsoft.com/office/drawing/2014/main" id="{E0280DB6-DDF3-4C1F-AC17-984168E43E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8000" y="77267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8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F1A-8372-FB40-B0E0-0EE88C8B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F1868-78C4-704F-87A4-9909281CB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64A86-EE40-7F47-8F4A-D5FD082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36DD5-D90C-D148-9A75-6E5EF76E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649B3-720E-654D-9610-263AC0D9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9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E4B96-467B-A24D-9EC1-DD46EE699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0EC97-EC51-3242-A427-B6C401F9B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4FCF-A603-6944-ACE1-F3530AAB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D700E-B16B-6340-9BEE-2E563F92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BADE9-5F17-2E4E-A23B-A3EF5CC9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rgbClr val="3C5A7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433C7-4F7C-4247-8FF5-1E63E18E1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rgbClr val="3C5A72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EFD39C-D04F-D648-B6B2-07092A4921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64250" y="236556"/>
            <a:ext cx="1063580" cy="106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582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559EF-BAB7-0E42-9E60-A03A3B0D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BB6D2-A026-D74A-8C2A-7AD33F2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1D05D-520A-D942-8D98-B02EF8CF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1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EB6A88-2E41-552F-6E71-A9DFA92F06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94730" y="209573"/>
            <a:ext cx="1063580" cy="106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2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DBC1-527D-3041-984A-EF5E7E9B7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7BF1-44B1-744C-AB68-4BB0A6A59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74A49-6A1E-2F48-B419-02B0A17B9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A9989-2AC6-0F4E-ADFD-C6E06D00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625DC-FC15-A34E-972A-D70B8A82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A2A21-61F6-4A4F-8B34-7B5540EF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51DF4-AED1-614B-BE12-21438630C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DBCAE-E5F3-8C40-9708-53662383E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57552-3DC5-3546-AB54-31C74D633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43EE9D-F5D6-F54D-8468-AEFB4E718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198EC-0E7C-514D-9D5C-E0079B57D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E07E0-5A9C-4B41-95FF-3BAA5F6B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BDB537-974F-D34D-9750-CC69627A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6F390-2D22-5048-A0FC-3FAD9329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D455-6580-E548-84D2-30E8C319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37170-F497-734A-8863-A2B1D6D2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3678E-8EC0-9D40-85FD-A78B7303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10869-C0FC-2E44-824A-787E6D8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355E77-5B2E-A2EF-706B-9C4916EA9A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94730" y="240053"/>
            <a:ext cx="1063580" cy="106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6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FB1ED-2AE6-5449-BE22-43836D3C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D820E-FB19-6E41-9F98-FE01AD87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09D32-6061-E14C-B370-0847ED7F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2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003-B489-CA46-A95C-C1AECC0C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BCD6-9805-9E45-9B7C-5314F41E6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 sz="1575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 sz="1125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 sz="1125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A411-2A54-A94A-B3FC-826281DBE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F4F16-08DB-C247-8F9D-24EA7D84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F2B46-16CB-7E41-AD5E-4493C928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A2BC5-3886-C647-BB53-7B07EAE7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3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82B8-C849-1F4E-8FED-86CF39DF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410FE-1E10-8C4A-BD9D-9A0F6C9D1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22F09-1B36-2F4E-8EEA-BAEEB3FD2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97009-98F8-D441-A078-A31F891B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ACA9B-B433-8E45-A2A3-CD0940DB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A396B-3342-4645-AC86-58732AAE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60234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chemeClr val="bg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BF5EA-1FF6-EB48-B367-10F16FE226B4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491ED-FFB7-904F-8814-ED29EAA4264A}"/>
              </a:ext>
            </a:extLst>
          </p:cNvPr>
          <p:cNvSpPr>
            <a:spLocks noGrp="1"/>
          </p:cNvSpPr>
          <p:nvPr>
            <p:ph idx="2" sz="half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Atkinson Hyperlegible"/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6F4AD-BD6B-CE47-88CB-D7910584936B}"/>
              </a:ext>
            </a:extLst>
          </p:cNvPr>
          <p:cNvSpPr>
            <a:spLocks noGrp="1"/>
          </p:cNvSpPr>
          <p:nvPr>
            <p:ph idx="4" sz="quarter" type="sldNum"/>
          </p:nvPr>
        </p:nvSpPr>
        <p:spPr>
          <a:xfrm>
            <a:off x="8610600" y="6356354"/>
            <a:ext cx="199371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Atkinson Hyperlegible"/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305052-7E31-8548-802E-BBA9CB132D12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Atkinson Hyperlegible"/>
              </a:defRPr>
            </a:lvl1pPr>
          </a:lstStyle>
          <a:p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A9FF2A29-0C17-AD44-9B62-E2C61042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GB"/>
              <a:t>Click to edit Master title style</a:t>
            </a: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225650749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514350" eaLnBrk="1" hangingPunct="1" latinLnBrk="0" rtl="0">
        <a:lnSpc>
          <a:spcPct val="90000"/>
        </a:lnSpc>
        <a:spcBef>
          <a:spcPct val="0"/>
        </a:spcBef>
        <a:buNone/>
        <a:defRPr b="1" baseline="0" i="0" kern="1200" sz="3200">
          <a:solidFill>
            <a:schemeClr val="tx1"/>
          </a:solidFill>
          <a:latin charset="0" pitchFamily="2" typeface="Atkinson Hyperlegible"/>
          <a:ea typeface="+mj-ea"/>
          <a:cs charset="-79" panose="020B0502020104020203" pitchFamily="34" typeface="Gill Sans"/>
        </a:defRPr>
      </a:lvl1pPr>
    </p:titleStyle>
    <p:bodyStyle>
      <a:lvl1pPr algn="l" defTabSz="514350" eaLnBrk="1" hangingPunct="1" indent="-128588" latinLnBrk="0" marL="1285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1pPr>
      <a:lvl2pPr algn="l" defTabSz="514350" eaLnBrk="1" hangingPunct="1" indent="-128588" latinLnBrk="0" marL="38576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2pPr>
      <a:lvl3pPr algn="l" defTabSz="514350" eaLnBrk="1" hangingPunct="1" indent="-128588" latinLnBrk="0" marL="64293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3pPr>
      <a:lvl4pPr algn="l" defTabSz="514350" eaLnBrk="1" hangingPunct="1" indent="-128588" latinLnBrk="0" marL="90011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4pPr>
      <a:lvl5pPr algn="l" defTabSz="514350" eaLnBrk="1" hangingPunct="1" indent="-128588" latinLnBrk="0" marL="11572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5pPr>
      <a:lvl6pPr algn="l" defTabSz="514350" eaLnBrk="1" hangingPunct="1" indent="-128588" latinLnBrk="0" marL="141446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indent="-128588" latinLnBrk="0" marL="167163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indent="-128588" latinLnBrk="0" marL="192881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indent="-128588" latinLnBrk="0" marL="218598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514350" eaLnBrk="1" hangingPunct="1" latinLnBrk="0" marL="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1pPr>
      <a:lvl2pPr algn="l" defTabSz="514350" eaLnBrk="1" hangingPunct="1" latinLnBrk="0" marL="2571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2pPr>
      <a:lvl3pPr algn="l" defTabSz="514350" eaLnBrk="1" hangingPunct="1" latinLnBrk="0" marL="5143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3pPr>
      <a:lvl4pPr algn="l" defTabSz="514350" eaLnBrk="1" hangingPunct="1" latinLnBrk="0" marL="7715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4pPr>
      <a:lvl5pPr algn="l" defTabSz="514350" eaLnBrk="1" hangingPunct="1" latinLnBrk="0" marL="10287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5pPr>
      <a:lvl6pPr algn="l" defTabSz="514350" eaLnBrk="1" hangingPunct="1" latinLnBrk="0" marL="12858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latinLnBrk="0" marL="15430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latinLnBrk="0" marL="18002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latinLnBrk="0" marL="20574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index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1524000" y="3611302"/>
            <a:ext cx="9144000" cy="1646498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Dr. Gordon Wright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the slides holding page. No need to convert to RevealJS</a:t>
            </a:r>
          </a:p>
        </p:txBody>
      </p:sp>
    </p:spTree>
  </p:cSld>
</p:sld>
</file>

<file path=ppt/theme/theme1.xml><?xml version="1.0" encoding="utf-8"?>
<a:theme xmlns:a="http://schemas.openxmlformats.org/drawingml/2006/main" name="gordonpp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mic Latte" id="{689C1CBC-A372-ED4C-A38C-441AC706A1A4}" vid="{44785AA0-04C0-4846-AC8A-8123607AC8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Atkinson Hyperlegible</vt:lpstr>
      <vt:lpstr>Calibri</vt:lpstr>
      <vt:lpstr>gordonppt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index</dc:title>
  <dc:creator>Dr. Gordon Wright</dc:creator>
  <cp:keywords/>
  <dcterms:created xsi:type="dcterms:W3CDTF">2024-02-18T23:01:34Z</dcterms:created>
  <dcterms:modified xsi:type="dcterms:W3CDTF">2024-02-18T23:01:34Z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quarto-vars">
    <vt:lpwstr/>
  </property>
  <property fmtid="{D5CDD505-2E9C-101B-9397-08002B2CF9AE}" pid="3" name="authors">
    <vt:lpwstr/>
  </property>
  <property fmtid="{D5CDD505-2E9C-101B-9397-08002B2CF9AE}" pid="4" name="biblio-config">
    <vt:lpwstr>True</vt:lpwstr>
  </property>
  <property fmtid="{D5CDD505-2E9C-101B-9397-08002B2CF9AE}" pid="5" name="bibliography">
    <vt:lpwstr/>
  </property>
  <property fmtid="{D5CDD505-2E9C-101B-9397-08002B2CF9AE}" pid="6" name="by-author">
    <vt:lpwstr/>
  </property>
  <property fmtid="{D5CDD505-2E9C-101B-9397-08002B2CF9AE}" pid="7" name="comments">
    <vt:lpwstr/>
  </property>
  <property fmtid="{D5CDD505-2E9C-101B-9397-08002B2CF9AE}" pid="8" name="csl">
    <vt:lpwstr>../apa7.csl</vt:lpwstr>
  </property>
  <property fmtid="{D5CDD505-2E9C-101B-9397-08002B2CF9AE}" pid="9" name="date-format">
    <vt:lpwstr>dddd, DD MMMM, YYYY</vt:lpwstr>
  </property>
  <property fmtid="{D5CDD505-2E9C-101B-9397-08002B2CF9AE}" pid="10" name="editor">
    <vt:lpwstr>visual</vt:lpwstr>
  </property>
  <property fmtid="{D5CDD505-2E9C-101B-9397-08002B2CF9AE}" pid="11" name="header-includes">
    <vt:lpwstr/>
  </property>
  <property fmtid="{D5CDD505-2E9C-101B-9397-08002B2CF9AE}" pid="12" name="include-after">
    <vt:lpwstr/>
  </property>
  <property fmtid="{D5CDD505-2E9C-101B-9397-08002B2CF9AE}" pid="13" name="include-before">
    <vt:lpwstr/>
  </property>
  <property fmtid="{D5CDD505-2E9C-101B-9397-08002B2CF9AE}" pid="14" name="labels">
    <vt:lpwstr/>
  </property>
  <property fmtid="{D5CDD505-2E9C-101B-9397-08002B2CF9AE}" pid="15" name="modulecode">
    <vt:lpwstr>PS52007D</vt:lpwstr>
  </property>
  <property fmtid="{D5CDD505-2E9C-101B-9397-08002B2CF9AE}" pid="16" name="toc-title">
    <vt:lpwstr>Table of contents</vt:lpwstr>
  </property>
</Properties>
</file>